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67" r:id="rId4"/>
    <p:sldId id="290" r:id="rId5"/>
    <p:sldId id="291" r:id="rId6"/>
    <p:sldId id="292" r:id="rId7"/>
    <p:sldId id="293" r:id="rId8"/>
    <p:sldId id="296" r:id="rId9"/>
    <p:sldId id="297" r:id="rId10"/>
    <p:sldId id="294" r:id="rId11"/>
    <p:sldId id="295" r:id="rId12"/>
    <p:sldId id="284" r:id="rId13"/>
    <p:sldId id="263" r:id="rId14"/>
    <p:sldId id="262" r:id="rId15"/>
    <p:sldId id="261" r:id="rId16"/>
    <p:sldId id="259" r:id="rId17"/>
    <p:sldId id="287" r:id="rId18"/>
    <p:sldId id="289" r:id="rId19"/>
    <p:sldId id="264" r:id="rId20"/>
    <p:sldId id="279" r:id="rId21"/>
  </p:sldIdLst>
  <p:sldSz cx="9144000" cy="5143500" type="screen16x9"/>
  <p:notesSz cx="6858000" cy="9144000"/>
  <p:embeddedFontLst>
    <p:embeddedFont>
      <p:font typeface="Dosis" pitchFamily="2" charset="0"/>
      <p:regular r:id="rId23"/>
      <p:bold r:id="rId24"/>
    </p:embeddedFont>
    <p:embeddedFont>
      <p:font typeface="NanumMyeongjo" panose="02000300000000000000" pitchFamily="2" charset="-127"/>
      <p:regular r:id="rId25"/>
      <p:bold r:id="rId26"/>
    </p:embeddedFont>
    <p:embeddedFont>
      <p:font typeface="Sniglet" pitchFamily="8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61"/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336D51-C38D-4586-83C6-BDAD358D6C92}">
  <a:tblStyle styleId="{95336D51-C38D-4586-83C6-BDAD358D6C9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16"/>
    <p:restoredTop sz="94748"/>
  </p:normalViewPr>
  <p:slideViewPr>
    <p:cSldViewPr snapToGrid="0" snapToObjects="1">
      <p:cViewPr varScale="1">
        <p:scale>
          <a:sx n="172" d="100"/>
          <a:sy n="172" d="100"/>
        </p:scale>
        <p:origin x="16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34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697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5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 err="1"/>
              <a:t>밋업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devday</a:t>
            </a:r>
            <a:r>
              <a:rPr lang="en-US" altLang="ko-KR" dirty="0"/>
              <a:t>, </a:t>
            </a:r>
            <a:r>
              <a:rPr lang="ko-KR" altLang="en-US" dirty="0"/>
              <a:t>개발협의체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86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527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79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64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63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956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834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81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Renew - Standard Dev. Team </a:t>
            </a:r>
            <a:r>
              <a:rPr lang="en-US" sz="1050" dirty="0"/>
              <a:t>(2.0)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Coordinator – </a:t>
            </a:r>
            <a:r>
              <a:rPr lang="ko-KR" altLang="en-US" dirty="0"/>
              <a:t>중앙집중식 구조</a:t>
            </a:r>
            <a:endParaRPr lang="en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8055202F-981F-3DCE-EEED-17B4CC09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625" y="3340474"/>
            <a:ext cx="849363" cy="857401"/>
          </a:xfrm>
          <a:prstGeom prst="rect">
            <a:avLst/>
          </a:prstGeom>
        </p:spPr>
      </p:pic>
      <p:grpSp>
        <p:nvGrpSpPr>
          <p:cNvPr id="17" name="그래픽 11">
            <a:extLst>
              <a:ext uri="{FF2B5EF4-FFF2-40B4-BE49-F238E27FC236}">
                <a16:creationId xmlns:a16="http://schemas.microsoft.com/office/drawing/2014/main" id="{A1F05B87-5483-98C3-5F78-4497B16BC143}"/>
              </a:ext>
            </a:extLst>
          </p:cNvPr>
          <p:cNvGrpSpPr/>
          <p:nvPr/>
        </p:nvGrpSpPr>
        <p:grpSpPr>
          <a:xfrm>
            <a:off x="3072362" y="1629541"/>
            <a:ext cx="1268895" cy="1252536"/>
            <a:chOff x="3078756" y="1271455"/>
            <a:chExt cx="1268895" cy="1252536"/>
          </a:xfrm>
          <a:solidFill>
            <a:srgbClr val="FF0000"/>
          </a:solidFill>
        </p:grpSpPr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2DF6E402-7DCD-331F-EA79-22C8C05B2025}"/>
                </a:ext>
              </a:extLst>
            </p:cNvPr>
            <p:cNvSpPr/>
            <p:nvPr/>
          </p:nvSpPr>
          <p:spPr>
            <a:xfrm flipV="1">
              <a:off x="3078756" y="1271455"/>
              <a:ext cx="1268895" cy="1251625"/>
            </a:xfrm>
            <a:custGeom>
              <a:avLst/>
              <a:gdLst>
                <a:gd name="connsiteX0" fmla="*/ 581585 w 1268895"/>
                <a:gd name="connsiteY0" fmla="*/ 1244775 h 1251625"/>
                <a:gd name="connsiteX1" fmla="*/ 544082 w 1268895"/>
                <a:gd name="connsiteY1" fmla="*/ 1239719 h 1251625"/>
                <a:gd name="connsiteX2" fmla="*/ 529399 w 1268895"/>
                <a:gd name="connsiteY2" fmla="*/ 1236844 h 1251625"/>
                <a:gd name="connsiteX3" fmla="*/ 505885 w 1268895"/>
                <a:gd name="connsiteY3" fmla="*/ 1233374 h 1251625"/>
                <a:gd name="connsiteX4" fmla="*/ 446159 w 1268895"/>
                <a:gd name="connsiteY4" fmla="*/ 1218405 h 1251625"/>
                <a:gd name="connsiteX5" fmla="*/ 419966 w 1268895"/>
                <a:gd name="connsiteY5" fmla="*/ 1210375 h 1251625"/>
                <a:gd name="connsiteX6" fmla="*/ 271840 w 1268895"/>
                <a:gd name="connsiteY6" fmla="*/ 1139097 h 1251625"/>
                <a:gd name="connsiteX7" fmla="*/ 195148 w 1268895"/>
                <a:gd name="connsiteY7" fmla="*/ 1079616 h 1251625"/>
                <a:gd name="connsiteX8" fmla="*/ 129766 w 1268895"/>
                <a:gd name="connsiteY8" fmla="*/ 1014286 h 1251625"/>
                <a:gd name="connsiteX9" fmla="*/ 61110 w 1268895"/>
                <a:gd name="connsiteY9" fmla="*/ 915646 h 1251625"/>
                <a:gd name="connsiteX10" fmla="*/ 28965 w 1268895"/>
                <a:gd name="connsiteY10" fmla="*/ 845756 h 1251625"/>
                <a:gd name="connsiteX11" fmla="*/ 292 w 1268895"/>
                <a:gd name="connsiteY11" fmla="*/ 743647 h 1251625"/>
                <a:gd name="connsiteX12" fmla="*/ -5760 w 1268895"/>
                <a:gd name="connsiteY12" fmla="*/ 679209 h 1251625"/>
                <a:gd name="connsiteX13" fmla="*/ -3081 w 1268895"/>
                <a:gd name="connsiteY13" fmla="*/ 647684 h 1251625"/>
                <a:gd name="connsiteX14" fmla="*/ 4658 w 1268895"/>
                <a:gd name="connsiteY14" fmla="*/ 675244 h 1251625"/>
                <a:gd name="connsiteX15" fmla="*/ 9420 w 1268895"/>
                <a:gd name="connsiteY15" fmla="*/ 699532 h 1251625"/>
                <a:gd name="connsiteX16" fmla="*/ 9817 w 1268895"/>
                <a:gd name="connsiteY16" fmla="*/ 693088 h 1251625"/>
                <a:gd name="connsiteX17" fmla="*/ 9122 w 1268895"/>
                <a:gd name="connsiteY17" fmla="*/ 658688 h 1251625"/>
                <a:gd name="connsiteX18" fmla="*/ 13587 w 1268895"/>
                <a:gd name="connsiteY18" fmla="*/ 637275 h 1251625"/>
                <a:gd name="connsiteX19" fmla="*/ 18151 w 1268895"/>
                <a:gd name="connsiteY19" fmla="*/ 655912 h 1251625"/>
                <a:gd name="connsiteX20" fmla="*/ 20433 w 1268895"/>
                <a:gd name="connsiteY20" fmla="*/ 670783 h 1251625"/>
                <a:gd name="connsiteX21" fmla="*/ 19837 w 1268895"/>
                <a:gd name="connsiteY21" fmla="*/ 651848 h 1251625"/>
                <a:gd name="connsiteX22" fmla="*/ 20532 w 1268895"/>
                <a:gd name="connsiteY22" fmla="*/ 623793 h 1251625"/>
                <a:gd name="connsiteX23" fmla="*/ 23111 w 1268895"/>
                <a:gd name="connsiteY23" fmla="*/ 617745 h 1251625"/>
                <a:gd name="connsiteX24" fmla="*/ 26485 w 1268895"/>
                <a:gd name="connsiteY24" fmla="*/ 646098 h 1251625"/>
                <a:gd name="connsiteX25" fmla="*/ 27973 w 1268895"/>
                <a:gd name="connsiteY25" fmla="*/ 646494 h 1251625"/>
                <a:gd name="connsiteX26" fmla="*/ 40474 w 1268895"/>
                <a:gd name="connsiteY26" fmla="*/ 695170 h 1251625"/>
                <a:gd name="connsiteX27" fmla="*/ 49304 w 1268895"/>
                <a:gd name="connsiteY27" fmla="*/ 740276 h 1251625"/>
                <a:gd name="connsiteX28" fmla="*/ 57737 w 1268895"/>
                <a:gd name="connsiteY28" fmla="*/ 769224 h 1251625"/>
                <a:gd name="connsiteX29" fmla="*/ 56745 w 1268895"/>
                <a:gd name="connsiteY29" fmla="*/ 761095 h 1251625"/>
                <a:gd name="connsiteX30" fmla="*/ 56249 w 1268895"/>
                <a:gd name="connsiteY30" fmla="*/ 752569 h 1251625"/>
                <a:gd name="connsiteX31" fmla="*/ 57241 w 1268895"/>
                <a:gd name="connsiteY31" fmla="*/ 754353 h 1251625"/>
                <a:gd name="connsiteX32" fmla="*/ 58828 w 1268895"/>
                <a:gd name="connsiteY32" fmla="*/ 753263 h 1251625"/>
                <a:gd name="connsiteX33" fmla="*/ 61309 w 1268895"/>
                <a:gd name="connsiteY33" fmla="*/ 751082 h 1251625"/>
                <a:gd name="connsiteX34" fmla="*/ 65674 w 1268895"/>
                <a:gd name="connsiteY34" fmla="*/ 758319 h 1251625"/>
                <a:gd name="connsiteX35" fmla="*/ 69147 w 1268895"/>
                <a:gd name="connsiteY35" fmla="*/ 762978 h 1251625"/>
                <a:gd name="connsiteX36" fmla="*/ 70039 w 1268895"/>
                <a:gd name="connsiteY36" fmla="*/ 760004 h 1251625"/>
                <a:gd name="connsiteX37" fmla="*/ 70039 w 1268895"/>
                <a:gd name="connsiteY37" fmla="*/ 748108 h 1251625"/>
                <a:gd name="connsiteX38" fmla="*/ 73314 w 1268895"/>
                <a:gd name="connsiteY38" fmla="*/ 720846 h 1251625"/>
                <a:gd name="connsiteX39" fmla="*/ 84029 w 1268895"/>
                <a:gd name="connsiteY39" fmla="*/ 747414 h 1251625"/>
                <a:gd name="connsiteX40" fmla="*/ 91966 w 1268895"/>
                <a:gd name="connsiteY40" fmla="*/ 764961 h 1251625"/>
                <a:gd name="connsiteX41" fmla="*/ 95934 w 1268895"/>
                <a:gd name="connsiteY41" fmla="*/ 770512 h 1251625"/>
                <a:gd name="connsiteX42" fmla="*/ 132147 w 1268895"/>
                <a:gd name="connsiteY42" fmla="*/ 840601 h 1251625"/>
                <a:gd name="connsiteX43" fmla="*/ 174511 w 1268895"/>
                <a:gd name="connsiteY43" fmla="*/ 901371 h 1251625"/>
                <a:gd name="connsiteX44" fmla="*/ 241183 w 1268895"/>
                <a:gd name="connsiteY44" fmla="*/ 981571 h 1251625"/>
                <a:gd name="connsiteX45" fmla="*/ 247731 w 1268895"/>
                <a:gd name="connsiteY45" fmla="*/ 986032 h 1251625"/>
                <a:gd name="connsiteX46" fmla="*/ 231262 w 1268895"/>
                <a:gd name="connsiteY46" fmla="*/ 954805 h 1251625"/>
                <a:gd name="connsiteX47" fmla="*/ 263109 w 1268895"/>
                <a:gd name="connsiteY47" fmla="*/ 979489 h 1251625"/>
                <a:gd name="connsiteX48" fmla="*/ 412624 w 1268895"/>
                <a:gd name="connsiteY48" fmla="*/ 1081103 h 1251625"/>
                <a:gd name="connsiteX49" fmla="*/ 591010 w 1268895"/>
                <a:gd name="connsiteY49" fmla="*/ 1130472 h 1251625"/>
                <a:gd name="connsiteX50" fmla="*/ 686256 w 1268895"/>
                <a:gd name="connsiteY50" fmla="*/ 1130472 h 1251625"/>
                <a:gd name="connsiteX51" fmla="*/ 778127 w 1268895"/>
                <a:gd name="connsiteY51" fmla="*/ 1113421 h 1251625"/>
                <a:gd name="connsiteX52" fmla="*/ 1137083 w 1268895"/>
                <a:gd name="connsiteY52" fmla="*/ 769719 h 1251625"/>
                <a:gd name="connsiteX53" fmla="*/ 1160695 w 1268895"/>
                <a:gd name="connsiteY53" fmla="*/ 652938 h 1251625"/>
                <a:gd name="connsiteX54" fmla="*/ 1160695 w 1268895"/>
                <a:gd name="connsiteY54" fmla="*/ 567682 h 1251625"/>
                <a:gd name="connsiteX55" fmla="*/ 1105433 w 1268895"/>
                <a:gd name="connsiteY55" fmla="*/ 373377 h 1251625"/>
                <a:gd name="connsiteX56" fmla="*/ 923872 w 1268895"/>
                <a:gd name="connsiteY56" fmla="*/ 166185 h 1251625"/>
                <a:gd name="connsiteX57" fmla="*/ 623751 w 1268895"/>
                <a:gd name="connsiteY57" fmla="*/ 73890 h 1251625"/>
                <a:gd name="connsiteX58" fmla="*/ 358850 w 1268895"/>
                <a:gd name="connsiteY58" fmla="*/ 134957 h 1251625"/>
                <a:gd name="connsiteX59" fmla="*/ 363811 w 1268895"/>
                <a:gd name="connsiteY59" fmla="*/ 130397 h 1251625"/>
                <a:gd name="connsiteX60" fmla="*/ 576128 w 1268895"/>
                <a:gd name="connsiteY60" fmla="*/ 67347 h 1251625"/>
                <a:gd name="connsiteX61" fmla="*/ 675342 w 1268895"/>
                <a:gd name="connsiteY61" fmla="*/ 67347 h 1251625"/>
                <a:gd name="connsiteX62" fmla="*/ 1020010 w 1268895"/>
                <a:gd name="connsiteY62" fmla="*/ 227153 h 1251625"/>
                <a:gd name="connsiteX63" fmla="*/ 1048683 w 1268895"/>
                <a:gd name="connsiteY63" fmla="*/ 256893 h 1251625"/>
                <a:gd name="connsiteX64" fmla="*/ 1055727 w 1268895"/>
                <a:gd name="connsiteY64" fmla="*/ 262841 h 1251625"/>
                <a:gd name="connsiteX65" fmla="*/ 1052652 w 1268895"/>
                <a:gd name="connsiteY65" fmla="*/ 256695 h 1251625"/>
                <a:gd name="connsiteX66" fmla="*/ 1012966 w 1268895"/>
                <a:gd name="connsiteY66" fmla="*/ 212183 h 1251625"/>
                <a:gd name="connsiteX67" fmla="*/ 887659 w 1268895"/>
                <a:gd name="connsiteY67" fmla="*/ 119789 h 1251625"/>
                <a:gd name="connsiteX68" fmla="*/ 782394 w 1268895"/>
                <a:gd name="connsiteY68" fmla="*/ 80532 h 1251625"/>
                <a:gd name="connsiteX69" fmla="*/ 651531 w 1268895"/>
                <a:gd name="connsiteY69" fmla="*/ 62589 h 1251625"/>
                <a:gd name="connsiteX70" fmla="*/ 618096 w 1268895"/>
                <a:gd name="connsiteY70" fmla="*/ 60507 h 1251625"/>
                <a:gd name="connsiteX71" fmla="*/ 502710 w 1268895"/>
                <a:gd name="connsiteY71" fmla="*/ 73593 h 1251625"/>
                <a:gd name="connsiteX72" fmla="*/ 262117 w 1268895"/>
                <a:gd name="connsiteY72" fmla="*/ 195033 h 1251625"/>
                <a:gd name="connsiteX73" fmla="*/ 203978 w 1268895"/>
                <a:gd name="connsiteY73" fmla="*/ 251441 h 1251625"/>
                <a:gd name="connsiteX74" fmla="*/ 159431 w 1268895"/>
                <a:gd name="connsiteY74" fmla="*/ 307254 h 1251625"/>
                <a:gd name="connsiteX75" fmla="*/ 152684 w 1268895"/>
                <a:gd name="connsiteY75" fmla="*/ 315879 h 1251625"/>
                <a:gd name="connsiteX76" fmla="*/ 193263 w 1268895"/>
                <a:gd name="connsiteY76" fmla="*/ 260760 h 1251625"/>
                <a:gd name="connsiteX77" fmla="*/ 209335 w 1268895"/>
                <a:gd name="connsiteY77" fmla="*/ 242221 h 1251625"/>
                <a:gd name="connsiteX78" fmla="*/ 266086 w 1268895"/>
                <a:gd name="connsiteY78" fmla="*/ 186904 h 1251625"/>
                <a:gd name="connsiteX79" fmla="*/ 456080 w 1268895"/>
                <a:gd name="connsiteY79" fmla="*/ 82019 h 1251625"/>
                <a:gd name="connsiteX80" fmla="*/ 527018 w 1268895"/>
                <a:gd name="connsiteY80" fmla="*/ 64076 h 1251625"/>
                <a:gd name="connsiteX81" fmla="*/ 545868 w 1268895"/>
                <a:gd name="connsiteY81" fmla="*/ 60705 h 1251625"/>
                <a:gd name="connsiteX82" fmla="*/ 548150 w 1268895"/>
                <a:gd name="connsiteY82" fmla="*/ 59714 h 1251625"/>
                <a:gd name="connsiteX83" fmla="*/ 490011 w 1268895"/>
                <a:gd name="connsiteY83" fmla="*/ 70618 h 1251625"/>
                <a:gd name="connsiteX84" fmla="*/ 379189 w 1268895"/>
                <a:gd name="connsiteY84" fmla="*/ 110768 h 1251625"/>
                <a:gd name="connsiteX85" fmla="*/ 171535 w 1268895"/>
                <a:gd name="connsiteY85" fmla="*/ 282470 h 1251625"/>
                <a:gd name="connsiteX86" fmla="*/ 160622 w 1268895"/>
                <a:gd name="connsiteY86" fmla="*/ 296052 h 1251625"/>
                <a:gd name="connsiteX87" fmla="*/ 178182 w 1268895"/>
                <a:gd name="connsiteY87" fmla="*/ 271268 h 1251625"/>
                <a:gd name="connsiteX88" fmla="*/ 357362 w 1268895"/>
                <a:gd name="connsiteY88" fmla="*/ 119393 h 1251625"/>
                <a:gd name="connsiteX89" fmla="*/ 647562 w 1268895"/>
                <a:gd name="connsiteY89" fmla="*/ 52080 h 1251625"/>
                <a:gd name="connsiteX90" fmla="*/ 680303 w 1268895"/>
                <a:gd name="connsiteY90" fmla="*/ 53171 h 1251625"/>
                <a:gd name="connsiteX91" fmla="*/ 688736 w 1268895"/>
                <a:gd name="connsiteY91" fmla="*/ 53567 h 1251625"/>
                <a:gd name="connsiteX92" fmla="*/ 680005 w 1268895"/>
                <a:gd name="connsiteY92" fmla="*/ 52179 h 1251625"/>
                <a:gd name="connsiteX93" fmla="*/ 611845 w 1268895"/>
                <a:gd name="connsiteY93" fmla="*/ 48412 h 1251625"/>
                <a:gd name="connsiteX94" fmla="*/ 451119 w 1268895"/>
                <a:gd name="connsiteY94" fmla="*/ 73493 h 1251625"/>
                <a:gd name="connsiteX95" fmla="*/ 306267 w 1268895"/>
                <a:gd name="connsiteY95" fmla="*/ 146457 h 1251625"/>
                <a:gd name="connsiteX96" fmla="*/ 91073 w 1268895"/>
                <a:gd name="connsiteY96" fmla="*/ 424729 h 1251625"/>
                <a:gd name="connsiteX97" fmla="*/ 88890 w 1268895"/>
                <a:gd name="connsiteY97" fmla="*/ 423738 h 1251625"/>
                <a:gd name="connsiteX98" fmla="*/ 258843 w 1268895"/>
                <a:gd name="connsiteY98" fmla="*/ 172133 h 1251625"/>
                <a:gd name="connsiteX99" fmla="*/ 266582 w 1268895"/>
                <a:gd name="connsiteY99" fmla="*/ 164995 h 1251625"/>
                <a:gd name="connsiteX100" fmla="*/ 260927 w 1268895"/>
                <a:gd name="connsiteY100" fmla="*/ 169258 h 1251625"/>
                <a:gd name="connsiteX101" fmla="*/ 167864 w 1268895"/>
                <a:gd name="connsiteY101" fmla="*/ 267303 h 1251625"/>
                <a:gd name="connsiteX102" fmla="*/ 108138 w 1268895"/>
                <a:gd name="connsiteY102" fmla="*/ 365942 h 1251625"/>
                <a:gd name="connsiteX103" fmla="*/ 91370 w 1268895"/>
                <a:gd name="connsiteY103" fmla="*/ 397665 h 1251625"/>
                <a:gd name="connsiteX104" fmla="*/ 89981 w 1268895"/>
                <a:gd name="connsiteY104" fmla="*/ 397170 h 1251625"/>
                <a:gd name="connsiteX105" fmla="*/ 95339 w 1268895"/>
                <a:gd name="connsiteY105" fmla="*/ 379424 h 1251625"/>
                <a:gd name="connsiteX106" fmla="*/ 97422 w 1268895"/>
                <a:gd name="connsiteY106" fmla="*/ 371791 h 1251625"/>
                <a:gd name="connsiteX107" fmla="*/ 146632 w 1268895"/>
                <a:gd name="connsiteY107" fmla="*/ 283957 h 1251625"/>
                <a:gd name="connsiteX108" fmla="*/ 280968 w 1268895"/>
                <a:gd name="connsiteY108" fmla="*/ 142888 h 1251625"/>
                <a:gd name="connsiteX109" fmla="*/ 338512 w 1268895"/>
                <a:gd name="connsiteY109" fmla="*/ 104820 h 1251625"/>
                <a:gd name="connsiteX110" fmla="*/ 345457 w 1268895"/>
                <a:gd name="connsiteY110" fmla="*/ 99863 h 1251625"/>
                <a:gd name="connsiteX111" fmla="*/ 253188 w 1268895"/>
                <a:gd name="connsiteY111" fmla="*/ 162715 h 1251625"/>
                <a:gd name="connsiteX112" fmla="*/ 139787 w 1268895"/>
                <a:gd name="connsiteY112" fmla="*/ 288418 h 1251625"/>
                <a:gd name="connsiteX113" fmla="*/ 117166 w 1268895"/>
                <a:gd name="connsiteY113" fmla="*/ 325991 h 1251625"/>
                <a:gd name="connsiteX114" fmla="*/ 109328 w 1268895"/>
                <a:gd name="connsiteY114" fmla="*/ 340663 h 1251625"/>
                <a:gd name="connsiteX115" fmla="*/ 103971 w 1268895"/>
                <a:gd name="connsiteY115" fmla="*/ 350576 h 1251625"/>
                <a:gd name="connsiteX116" fmla="*/ 95438 w 1268895"/>
                <a:gd name="connsiteY116" fmla="*/ 368420 h 1251625"/>
                <a:gd name="connsiteX117" fmla="*/ 60713 w 1268895"/>
                <a:gd name="connsiteY117" fmla="*/ 464482 h 1251625"/>
                <a:gd name="connsiteX118" fmla="*/ 42359 w 1268895"/>
                <a:gd name="connsiteY118" fmla="*/ 586518 h 1251625"/>
                <a:gd name="connsiteX119" fmla="*/ 40573 w 1268895"/>
                <a:gd name="connsiteY119" fmla="*/ 599901 h 1251625"/>
                <a:gd name="connsiteX120" fmla="*/ 62698 w 1268895"/>
                <a:gd name="connsiteY120" fmla="*/ 451099 h 1251625"/>
                <a:gd name="connsiteX121" fmla="*/ 136215 w 1268895"/>
                <a:gd name="connsiteY121" fmla="*/ 290897 h 1251625"/>
                <a:gd name="connsiteX122" fmla="*/ 145045 w 1268895"/>
                <a:gd name="connsiteY122" fmla="*/ 275630 h 1251625"/>
                <a:gd name="connsiteX123" fmla="*/ 182250 w 1268895"/>
                <a:gd name="connsiteY123" fmla="*/ 224774 h 1251625"/>
                <a:gd name="connsiteX124" fmla="*/ 178282 w 1268895"/>
                <a:gd name="connsiteY124" fmla="*/ 227054 h 1251625"/>
                <a:gd name="connsiteX125" fmla="*/ 174214 w 1268895"/>
                <a:gd name="connsiteY125" fmla="*/ 224873 h 1251625"/>
                <a:gd name="connsiteX126" fmla="*/ 177289 w 1268895"/>
                <a:gd name="connsiteY126" fmla="*/ 219718 h 1251625"/>
                <a:gd name="connsiteX127" fmla="*/ 172726 w 1268895"/>
                <a:gd name="connsiteY127" fmla="*/ 224674 h 1251625"/>
                <a:gd name="connsiteX128" fmla="*/ 135421 w 1268895"/>
                <a:gd name="connsiteY128" fmla="*/ 271764 h 1251625"/>
                <a:gd name="connsiteX129" fmla="*/ 57539 w 1268895"/>
                <a:gd name="connsiteY129" fmla="*/ 419971 h 1251625"/>
                <a:gd name="connsiteX130" fmla="*/ 51387 w 1268895"/>
                <a:gd name="connsiteY130" fmla="*/ 436824 h 1251625"/>
                <a:gd name="connsiteX131" fmla="*/ 50296 w 1268895"/>
                <a:gd name="connsiteY131" fmla="*/ 439798 h 1251625"/>
                <a:gd name="connsiteX132" fmla="*/ 50693 w 1268895"/>
                <a:gd name="connsiteY132" fmla="*/ 436328 h 1251625"/>
                <a:gd name="connsiteX133" fmla="*/ 57241 w 1268895"/>
                <a:gd name="connsiteY133" fmla="*/ 415510 h 1251625"/>
                <a:gd name="connsiteX134" fmla="*/ 200109 w 1268895"/>
                <a:gd name="connsiteY134" fmla="*/ 189382 h 1251625"/>
                <a:gd name="connsiteX135" fmla="*/ 253684 w 1268895"/>
                <a:gd name="connsiteY135" fmla="*/ 141401 h 1251625"/>
                <a:gd name="connsiteX136" fmla="*/ 310236 w 1268895"/>
                <a:gd name="connsiteY136" fmla="*/ 99764 h 1251625"/>
                <a:gd name="connsiteX137" fmla="*/ 595177 w 1268895"/>
                <a:gd name="connsiteY137" fmla="*/ 3107 h 1251625"/>
                <a:gd name="connsiteX138" fmla="*/ 682386 w 1268895"/>
                <a:gd name="connsiteY138" fmla="*/ 3702 h 1251625"/>
                <a:gd name="connsiteX139" fmla="*/ 897482 w 1268895"/>
                <a:gd name="connsiteY139" fmla="*/ 62192 h 1251625"/>
                <a:gd name="connsiteX140" fmla="*/ 1055033 w 1268895"/>
                <a:gd name="connsiteY140" fmla="*/ 169060 h 1251625"/>
                <a:gd name="connsiteX141" fmla="*/ 1065649 w 1268895"/>
                <a:gd name="connsiteY141" fmla="*/ 178577 h 1251625"/>
                <a:gd name="connsiteX142" fmla="*/ 1055529 w 1268895"/>
                <a:gd name="connsiteY142" fmla="*/ 165590 h 1251625"/>
                <a:gd name="connsiteX143" fmla="*/ 905220 w 1268895"/>
                <a:gd name="connsiteY143" fmla="*/ 62589 h 1251625"/>
                <a:gd name="connsiteX144" fmla="*/ 639625 w 1268895"/>
                <a:gd name="connsiteY144" fmla="*/ 629 h 1251625"/>
                <a:gd name="connsiteX145" fmla="*/ 363414 w 1268895"/>
                <a:gd name="connsiteY145" fmla="*/ 61597 h 1251625"/>
                <a:gd name="connsiteX146" fmla="*/ 136314 w 1268895"/>
                <a:gd name="connsiteY146" fmla="*/ 247971 h 1251625"/>
                <a:gd name="connsiteX147" fmla="*/ 15571 w 1268895"/>
                <a:gd name="connsiteY147" fmla="*/ 544385 h 1251625"/>
                <a:gd name="connsiteX148" fmla="*/ 9618 w 1268895"/>
                <a:gd name="connsiteY148" fmla="*/ 582552 h 1251625"/>
                <a:gd name="connsiteX149" fmla="*/ 12099 w 1268895"/>
                <a:gd name="connsiteY149" fmla="*/ 524261 h 1251625"/>
                <a:gd name="connsiteX150" fmla="*/ 133040 w 1268895"/>
                <a:gd name="connsiteY150" fmla="*/ 238058 h 1251625"/>
                <a:gd name="connsiteX151" fmla="*/ 375717 w 1268895"/>
                <a:gd name="connsiteY151" fmla="*/ 47917 h 1251625"/>
                <a:gd name="connsiteX152" fmla="*/ 723957 w 1268895"/>
                <a:gd name="connsiteY152" fmla="*/ 1224 h 1251625"/>
                <a:gd name="connsiteX153" fmla="*/ 936671 w 1268895"/>
                <a:gd name="connsiteY153" fmla="*/ 73493 h 1251625"/>
                <a:gd name="connsiteX154" fmla="*/ 1136487 w 1268895"/>
                <a:gd name="connsiteY154" fmla="*/ 249458 h 1251625"/>
                <a:gd name="connsiteX155" fmla="*/ 1234411 w 1268895"/>
                <a:gd name="connsiteY155" fmla="*/ 450703 h 1251625"/>
                <a:gd name="connsiteX156" fmla="*/ 1258123 w 1268895"/>
                <a:gd name="connsiteY156" fmla="*/ 624685 h 1251625"/>
                <a:gd name="connsiteX157" fmla="*/ 1258123 w 1268895"/>
                <a:gd name="connsiteY157" fmla="*/ 602875 h 1251625"/>
                <a:gd name="connsiteX158" fmla="*/ 1256337 w 1268895"/>
                <a:gd name="connsiteY158" fmla="*/ 552316 h 1251625"/>
                <a:gd name="connsiteX159" fmla="*/ 1161390 w 1268895"/>
                <a:gd name="connsiteY159" fmla="*/ 273845 h 1251625"/>
                <a:gd name="connsiteX160" fmla="*/ 1150972 w 1268895"/>
                <a:gd name="connsiteY160" fmla="*/ 256199 h 1251625"/>
                <a:gd name="connsiteX161" fmla="*/ 1166251 w 1268895"/>
                <a:gd name="connsiteY161" fmla="*/ 276720 h 1251625"/>
                <a:gd name="connsiteX162" fmla="*/ 1258123 w 1268895"/>
                <a:gd name="connsiteY162" fmla="*/ 532489 h 1251625"/>
                <a:gd name="connsiteX163" fmla="*/ 1261794 w 1268895"/>
                <a:gd name="connsiteY163" fmla="*/ 657895 h 1251625"/>
                <a:gd name="connsiteX164" fmla="*/ 1214072 w 1268895"/>
                <a:gd name="connsiteY164" fmla="*/ 856165 h 1251625"/>
                <a:gd name="connsiteX165" fmla="*/ 1205937 w 1268895"/>
                <a:gd name="connsiteY165" fmla="*/ 876884 h 1251625"/>
                <a:gd name="connsiteX166" fmla="*/ 1110890 w 1268895"/>
                <a:gd name="connsiteY166" fmla="*/ 1035104 h 1251625"/>
                <a:gd name="connsiteX167" fmla="*/ 1048882 w 1268895"/>
                <a:gd name="connsiteY167" fmla="*/ 1096964 h 1251625"/>
                <a:gd name="connsiteX168" fmla="*/ 966038 w 1268895"/>
                <a:gd name="connsiteY168" fmla="*/ 1154959 h 1251625"/>
                <a:gd name="connsiteX169" fmla="*/ 881707 w 1268895"/>
                <a:gd name="connsiteY169" fmla="*/ 1194216 h 1251625"/>
                <a:gd name="connsiteX170" fmla="*/ 852439 w 1268895"/>
                <a:gd name="connsiteY170" fmla="*/ 1205815 h 1251625"/>
                <a:gd name="connsiteX171" fmla="*/ 690224 w 1268895"/>
                <a:gd name="connsiteY171" fmla="*/ 1243883 h 1251625"/>
                <a:gd name="connsiteX172" fmla="*/ 581585 w 1268895"/>
                <a:gd name="connsiteY172" fmla="*/ 1244775 h 1251625"/>
                <a:gd name="connsiteX173" fmla="*/ 403993 w 1268895"/>
                <a:gd name="connsiteY173" fmla="*/ 1195009 h 1251625"/>
                <a:gd name="connsiteX174" fmla="*/ 216975 w 1268895"/>
                <a:gd name="connsiteY174" fmla="*/ 1082788 h 1251625"/>
                <a:gd name="connsiteX175" fmla="*/ 163400 w 1268895"/>
                <a:gd name="connsiteY175" fmla="*/ 1030643 h 1251625"/>
                <a:gd name="connsiteX176" fmla="*/ 164292 w 1268895"/>
                <a:gd name="connsiteY176" fmla="*/ 1033617 h 1251625"/>
                <a:gd name="connsiteX177" fmla="*/ 288905 w 1268895"/>
                <a:gd name="connsiteY177" fmla="*/ 1138403 h 1251625"/>
                <a:gd name="connsiteX178" fmla="*/ 396056 w 1268895"/>
                <a:gd name="connsiteY178" fmla="*/ 1193324 h 1251625"/>
                <a:gd name="connsiteX179" fmla="*/ 403993 w 1268895"/>
                <a:gd name="connsiteY179" fmla="*/ 1195009 h 1251625"/>
                <a:gd name="connsiteX180" fmla="*/ 323233 w 1268895"/>
                <a:gd name="connsiteY180" fmla="*/ 1137808 h 1251625"/>
                <a:gd name="connsiteX181" fmla="*/ 312915 w 1268895"/>
                <a:gd name="connsiteY181" fmla="*/ 1130968 h 1251625"/>
                <a:gd name="connsiteX182" fmla="*/ 198620 w 1268895"/>
                <a:gd name="connsiteY182" fmla="*/ 1039863 h 1251625"/>
                <a:gd name="connsiteX183" fmla="*/ 161812 w 1268895"/>
                <a:gd name="connsiteY183" fmla="*/ 1004372 h 1251625"/>
                <a:gd name="connsiteX184" fmla="*/ 177786 w 1268895"/>
                <a:gd name="connsiteY184" fmla="*/ 1022217 h 1251625"/>
                <a:gd name="connsiteX185" fmla="*/ 311625 w 1268895"/>
                <a:gd name="connsiteY185" fmla="*/ 1131959 h 1251625"/>
                <a:gd name="connsiteX186" fmla="*/ 323927 w 1268895"/>
                <a:gd name="connsiteY186" fmla="*/ 1139196 h 1251625"/>
                <a:gd name="connsiteX187" fmla="*/ 323233 w 1268895"/>
                <a:gd name="connsiteY187" fmla="*/ 1137808 h 1251625"/>
                <a:gd name="connsiteX188" fmla="*/ 107840 w 1268895"/>
                <a:gd name="connsiteY188" fmla="*/ 934482 h 1251625"/>
                <a:gd name="connsiteX189" fmla="*/ 103871 w 1268895"/>
                <a:gd name="connsiteY189" fmla="*/ 927543 h 1251625"/>
                <a:gd name="connsiteX190" fmla="*/ 83136 w 1268895"/>
                <a:gd name="connsiteY190" fmla="*/ 886302 h 1251625"/>
                <a:gd name="connsiteX191" fmla="*/ 75496 w 1268895"/>
                <a:gd name="connsiteY191" fmla="*/ 871729 h 1251625"/>
                <a:gd name="connsiteX192" fmla="*/ 43351 w 1268895"/>
                <a:gd name="connsiteY192" fmla="*/ 797676 h 1251625"/>
                <a:gd name="connsiteX193" fmla="*/ 39382 w 1268895"/>
                <a:gd name="connsiteY193" fmla="*/ 789943 h 1251625"/>
                <a:gd name="connsiteX194" fmla="*/ 61706 w 1268895"/>
                <a:gd name="connsiteY194" fmla="*/ 851308 h 1251625"/>
                <a:gd name="connsiteX195" fmla="*/ 103474 w 1268895"/>
                <a:gd name="connsiteY195" fmla="*/ 930318 h 1251625"/>
                <a:gd name="connsiteX196" fmla="*/ 107840 w 1268895"/>
                <a:gd name="connsiteY196" fmla="*/ 934482 h 1251625"/>
                <a:gd name="connsiteX197" fmla="*/ 64583 w 1268895"/>
                <a:gd name="connsiteY197" fmla="*/ 840105 h 1251625"/>
                <a:gd name="connsiteX198" fmla="*/ 38093 w 1268895"/>
                <a:gd name="connsiteY198" fmla="*/ 760500 h 1251625"/>
                <a:gd name="connsiteX199" fmla="*/ 26584 w 1268895"/>
                <a:gd name="connsiteY199" fmla="*/ 698243 h 1251625"/>
                <a:gd name="connsiteX200" fmla="*/ 23707 w 1268895"/>
                <a:gd name="connsiteY200" fmla="*/ 683868 h 1251625"/>
                <a:gd name="connsiteX201" fmla="*/ 22218 w 1268895"/>
                <a:gd name="connsiteY201" fmla="*/ 680696 h 1251625"/>
                <a:gd name="connsiteX202" fmla="*/ 26088 w 1268895"/>
                <a:gd name="connsiteY202" fmla="*/ 712023 h 1251625"/>
                <a:gd name="connsiteX203" fmla="*/ 42260 w 1268895"/>
                <a:gd name="connsiteY203" fmla="*/ 782409 h 1251625"/>
                <a:gd name="connsiteX204" fmla="*/ 67857 w 1268895"/>
                <a:gd name="connsiteY204" fmla="*/ 850019 h 1251625"/>
                <a:gd name="connsiteX205" fmla="*/ 64583 w 1268895"/>
                <a:gd name="connsiteY205" fmla="*/ 840105 h 1251625"/>
                <a:gd name="connsiteX206" fmla="*/ 11305 w 1268895"/>
                <a:gd name="connsiteY206" fmla="*/ 705777 h 1251625"/>
                <a:gd name="connsiteX207" fmla="*/ 10710 w 1268895"/>
                <a:gd name="connsiteY207" fmla="*/ 706372 h 1251625"/>
                <a:gd name="connsiteX208" fmla="*/ 11206 w 1268895"/>
                <a:gd name="connsiteY208" fmla="*/ 707661 h 1251625"/>
                <a:gd name="connsiteX209" fmla="*/ 11305 w 1268895"/>
                <a:gd name="connsiteY209" fmla="*/ 705777 h 1251625"/>
                <a:gd name="connsiteX210" fmla="*/ 24004 w 1268895"/>
                <a:gd name="connsiteY210" fmla="*/ 670386 h 1251625"/>
                <a:gd name="connsiteX211" fmla="*/ 22814 w 1268895"/>
                <a:gd name="connsiteY211" fmla="*/ 667115 h 1251625"/>
                <a:gd name="connsiteX212" fmla="*/ 23111 w 1268895"/>
                <a:gd name="connsiteY212" fmla="*/ 674054 h 1251625"/>
                <a:gd name="connsiteX213" fmla="*/ 24302 w 1268895"/>
                <a:gd name="connsiteY213" fmla="*/ 677325 h 1251625"/>
                <a:gd name="connsiteX214" fmla="*/ 24004 w 1268895"/>
                <a:gd name="connsiteY214" fmla="*/ 670386 h 1251625"/>
                <a:gd name="connsiteX215" fmla="*/ 240389 w 1268895"/>
                <a:gd name="connsiteY215" fmla="*/ 171538 h 1251625"/>
                <a:gd name="connsiteX216" fmla="*/ 443182 w 1268895"/>
                <a:gd name="connsiteY216" fmla="*/ 55649 h 1251625"/>
                <a:gd name="connsiteX217" fmla="*/ 559560 w 1268895"/>
                <a:gd name="connsiteY217" fmla="*/ 29874 h 1251625"/>
                <a:gd name="connsiteX218" fmla="*/ 590514 w 1268895"/>
                <a:gd name="connsiteY218" fmla="*/ 24025 h 1251625"/>
                <a:gd name="connsiteX219" fmla="*/ 561643 w 1268895"/>
                <a:gd name="connsiteY219" fmla="*/ 25909 h 1251625"/>
                <a:gd name="connsiteX220" fmla="*/ 213502 w 1268895"/>
                <a:gd name="connsiteY220" fmla="*/ 195529 h 1251625"/>
                <a:gd name="connsiteX221" fmla="*/ 201597 w 1268895"/>
                <a:gd name="connsiteY221" fmla="*/ 207722 h 1251625"/>
                <a:gd name="connsiteX222" fmla="*/ 215090 w 1268895"/>
                <a:gd name="connsiteY222" fmla="*/ 194835 h 1251625"/>
                <a:gd name="connsiteX223" fmla="*/ 240389 w 1268895"/>
                <a:gd name="connsiteY223" fmla="*/ 171538 h 1251625"/>
                <a:gd name="connsiteX224" fmla="*/ 555591 w 1268895"/>
                <a:gd name="connsiteY224" fmla="*/ 58921 h 1251625"/>
                <a:gd name="connsiteX225" fmla="*/ 552615 w 1268895"/>
                <a:gd name="connsiteY225" fmla="*/ 58921 h 1251625"/>
                <a:gd name="connsiteX226" fmla="*/ 553805 w 1268895"/>
                <a:gd name="connsiteY226" fmla="*/ 59416 h 1251625"/>
                <a:gd name="connsiteX227" fmla="*/ 555591 w 1268895"/>
                <a:gd name="connsiteY227" fmla="*/ 58921 h 125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268895" h="1251625">
                  <a:moveTo>
                    <a:pt x="581585" y="1244775"/>
                  </a:moveTo>
                  <a:cubicBezTo>
                    <a:pt x="556980" y="1242693"/>
                    <a:pt x="543884" y="1240909"/>
                    <a:pt x="544082" y="1239719"/>
                  </a:cubicBezTo>
                  <a:cubicBezTo>
                    <a:pt x="544182" y="1239025"/>
                    <a:pt x="538526" y="1237935"/>
                    <a:pt x="529399" y="1236844"/>
                  </a:cubicBezTo>
                  <a:cubicBezTo>
                    <a:pt x="521164" y="1235952"/>
                    <a:pt x="510548" y="1234366"/>
                    <a:pt x="505885" y="1233374"/>
                  </a:cubicBezTo>
                  <a:cubicBezTo>
                    <a:pt x="481677" y="1228120"/>
                    <a:pt x="460842" y="1222965"/>
                    <a:pt x="446159" y="1218405"/>
                  </a:cubicBezTo>
                  <a:cubicBezTo>
                    <a:pt x="437130" y="1215629"/>
                    <a:pt x="425324" y="1212060"/>
                    <a:pt x="419966" y="1210375"/>
                  </a:cubicBezTo>
                  <a:cubicBezTo>
                    <a:pt x="373832" y="1196694"/>
                    <a:pt x="316982" y="1169234"/>
                    <a:pt x="271840" y="1139097"/>
                  </a:cubicBezTo>
                  <a:cubicBezTo>
                    <a:pt x="248624" y="1123533"/>
                    <a:pt x="213800" y="1096568"/>
                    <a:pt x="195148" y="1079616"/>
                  </a:cubicBezTo>
                  <a:cubicBezTo>
                    <a:pt x="173817" y="1060185"/>
                    <a:pt x="141771" y="1028264"/>
                    <a:pt x="129766" y="1014286"/>
                  </a:cubicBezTo>
                  <a:cubicBezTo>
                    <a:pt x="101589" y="981571"/>
                    <a:pt x="76984" y="946378"/>
                    <a:pt x="61110" y="915646"/>
                  </a:cubicBezTo>
                  <a:cubicBezTo>
                    <a:pt x="53471" y="900974"/>
                    <a:pt x="34620" y="859833"/>
                    <a:pt x="28965" y="845756"/>
                  </a:cubicBezTo>
                  <a:cubicBezTo>
                    <a:pt x="18349" y="818890"/>
                    <a:pt x="5947" y="774577"/>
                    <a:pt x="292" y="743647"/>
                  </a:cubicBezTo>
                  <a:cubicBezTo>
                    <a:pt x="-4668" y="716186"/>
                    <a:pt x="-5760" y="704885"/>
                    <a:pt x="-5760" y="679209"/>
                  </a:cubicBezTo>
                  <a:cubicBezTo>
                    <a:pt x="-5760" y="654822"/>
                    <a:pt x="-5065" y="647089"/>
                    <a:pt x="-3081" y="647684"/>
                  </a:cubicBezTo>
                  <a:cubicBezTo>
                    <a:pt x="-1196" y="648378"/>
                    <a:pt x="590" y="654822"/>
                    <a:pt x="4658" y="675244"/>
                  </a:cubicBezTo>
                  <a:cubicBezTo>
                    <a:pt x="6741" y="685851"/>
                    <a:pt x="8924" y="696855"/>
                    <a:pt x="9420" y="699532"/>
                  </a:cubicBezTo>
                  <a:cubicBezTo>
                    <a:pt x="10214" y="703398"/>
                    <a:pt x="10313" y="702010"/>
                    <a:pt x="9817" y="693088"/>
                  </a:cubicBezTo>
                  <a:cubicBezTo>
                    <a:pt x="9420" y="686842"/>
                    <a:pt x="9122" y="671377"/>
                    <a:pt x="9122" y="658688"/>
                  </a:cubicBezTo>
                  <a:cubicBezTo>
                    <a:pt x="9122" y="633409"/>
                    <a:pt x="9718" y="630732"/>
                    <a:pt x="13587" y="637275"/>
                  </a:cubicBezTo>
                  <a:cubicBezTo>
                    <a:pt x="15274" y="639952"/>
                    <a:pt x="16464" y="645107"/>
                    <a:pt x="18151" y="655912"/>
                  </a:cubicBezTo>
                  <a:lnTo>
                    <a:pt x="20433" y="670783"/>
                  </a:lnTo>
                  <a:lnTo>
                    <a:pt x="19837" y="651848"/>
                  </a:lnTo>
                  <a:cubicBezTo>
                    <a:pt x="19540" y="639059"/>
                    <a:pt x="19738" y="629939"/>
                    <a:pt x="20532" y="623793"/>
                  </a:cubicBezTo>
                  <a:cubicBezTo>
                    <a:pt x="21822" y="614771"/>
                    <a:pt x="21822" y="614672"/>
                    <a:pt x="23111" y="617745"/>
                  </a:cubicBezTo>
                  <a:cubicBezTo>
                    <a:pt x="24104" y="620025"/>
                    <a:pt x="26485" y="640249"/>
                    <a:pt x="26485" y="646098"/>
                  </a:cubicBezTo>
                  <a:cubicBezTo>
                    <a:pt x="26485" y="646296"/>
                    <a:pt x="27179" y="646494"/>
                    <a:pt x="27973" y="646494"/>
                  </a:cubicBezTo>
                  <a:cubicBezTo>
                    <a:pt x="30453" y="646494"/>
                    <a:pt x="34323" y="661563"/>
                    <a:pt x="40474" y="695170"/>
                  </a:cubicBezTo>
                  <a:cubicBezTo>
                    <a:pt x="43649" y="712915"/>
                    <a:pt x="47617" y="733238"/>
                    <a:pt x="49304" y="740276"/>
                  </a:cubicBezTo>
                  <a:cubicBezTo>
                    <a:pt x="52776" y="754750"/>
                    <a:pt x="57142" y="769819"/>
                    <a:pt x="57737" y="769224"/>
                  </a:cubicBezTo>
                  <a:cubicBezTo>
                    <a:pt x="58035" y="769025"/>
                    <a:pt x="57539" y="765357"/>
                    <a:pt x="56745" y="761095"/>
                  </a:cubicBezTo>
                  <a:cubicBezTo>
                    <a:pt x="54959" y="751974"/>
                    <a:pt x="55058" y="752569"/>
                    <a:pt x="56249" y="752569"/>
                  </a:cubicBezTo>
                  <a:cubicBezTo>
                    <a:pt x="56844" y="752569"/>
                    <a:pt x="57241" y="753362"/>
                    <a:pt x="57241" y="754353"/>
                  </a:cubicBezTo>
                  <a:cubicBezTo>
                    <a:pt x="57340" y="755543"/>
                    <a:pt x="57737" y="755246"/>
                    <a:pt x="58828" y="753263"/>
                  </a:cubicBezTo>
                  <a:cubicBezTo>
                    <a:pt x="59622" y="751776"/>
                    <a:pt x="60713" y="750785"/>
                    <a:pt x="61309" y="751082"/>
                  </a:cubicBezTo>
                  <a:cubicBezTo>
                    <a:pt x="61805" y="751479"/>
                    <a:pt x="63789" y="754750"/>
                    <a:pt x="65674" y="758319"/>
                  </a:cubicBezTo>
                  <a:cubicBezTo>
                    <a:pt x="67658" y="762284"/>
                    <a:pt x="69047" y="764168"/>
                    <a:pt x="69147" y="762978"/>
                  </a:cubicBezTo>
                  <a:cubicBezTo>
                    <a:pt x="69147" y="761789"/>
                    <a:pt x="69543" y="760500"/>
                    <a:pt x="70039" y="760004"/>
                  </a:cubicBezTo>
                  <a:cubicBezTo>
                    <a:pt x="70536" y="759409"/>
                    <a:pt x="70536" y="754155"/>
                    <a:pt x="70039" y="748108"/>
                  </a:cubicBezTo>
                  <a:cubicBezTo>
                    <a:pt x="68948" y="732940"/>
                    <a:pt x="70436" y="720846"/>
                    <a:pt x="73314" y="720846"/>
                  </a:cubicBezTo>
                  <a:cubicBezTo>
                    <a:pt x="74603" y="720846"/>
                    <a:pt x="77480" y="727884"/>
                    <a:pt x="84029" y="747414"/>
                  </a:cubicBezTo>
                  <a:cubicBezTo>
                    <a:pt x="90676" y="766745"/>
                    <a:pt x="91073" y="767638"/>
                    <a:pt x="91966" y="764961"/>
                  </a:cubicBezTo>
                  <a:cubicBezTo>
                    <a:pt x="92462" y="763573"/>
                    <a:pt x="93454" y="764862"/>
                    <a:pt x="95934" y="770512"/>
                  </a:cubicBezTo>
                  <a:cubicBezTo>
                    <a:pt x="103375" y="786870"/>
                    <a:pt x="124210" y="827317"/>
                    <a:pt x="132147" y="840601"/>
                  </a:cubicBezTo>
                  <a:cubicBezTo>
                    <a:pt x="142168" y="857553"/>
                    <a:pt x="147525" y="865286"/>
                    <a:pt x="174511" y="901371"/>
                  </a:cubicBezTo>
                  <a:cubicBezTo>
                    <a:pt x="203482" y="940034"/>
                    <a:pt x="216082" y="955300"/>
                    <a:pt x="241183" y="981571"/>
                  </a:cubicBezTo>
                  <a:cubicBezTo>
                    <a:pt x="253585" y="994558"/>
                    <a:pt x="255668" y="995946"/>
                    <a:pt x="247731" y="986032"/>
                  </a:cubicBezTo>
                  <a:cubicBezTo>
                    <a:pt x="233544" y="968089"/>
                    <a:pt x="226499" y="954805"/>
                    <a:pt x="231262" y="954805"/>
                  </a:cubicBezTo>
                  <a:cubicBezTo>
                    <a:pt x="233048" y="954805"/>
                    <a:pt x="243564" y="962934"/>
                    <a:pt x="263109" y="979489"/>
                  </a:cubicBezTo>
                  <a:cubicBezTo>
                    <a:pt x="321943" y="1029453"/>
                    <a:pt x="361827" y="1056617"/>
                    <a:pt x="412624" y="1081103"/>
                  </a:cubicBezTo>
                  <a:cubicBezTo>
                    <a:pt x="468085" y="1107968"/>
                    <a:pt x="524537" y="1123533"/>
                    <a:pt x="591010" y="1130472"/>
                  </a:cubicBezTo>
                  <a:cubicBezTo>
                    <a:pt x="607678" y="1132157"/>
                    <a:pt x="669687" y="1132157"/>
                    <a:pt x="686256" y="1130472"/>
                  </a:cubicBezTo>
                  <a:cubicBezTo>
                    <a:pt x="718500" y="1127102"/>
                    <a:pt x="751935" y="1120856"/>
                    <a:pt x="778127" y="1113421"/>
                  </a:cubicBezTo>
                  <a:cubicBezTo>
                    <a:pt x="948874" y="1065043"/>
                    <a:pt x="1082118" y="937456"/>
                    <a:pt x="1137083" y="769719"/>
                  </a:cubicBezTo>
                  <a:cubicBezTo>
                    <a:pt x="1148889" y="733535"/>
                    <a:pt x="1156528" y="695765"/>
                    <a:pt x="1160695" y="652938"/>
                  </a:cubicBezTo>
                  <a:cubicBezTo>
                    <a:pt x="1162283" y="635986"/>
                    <a:pt x="1162283" y="585328"/>
                    <a:pt x="1160695" y="567682"/>
                  </a:cubicBezTo>
                  <a:cubicBezTo>
                    <a:pt x="1154445" y="499675"/>
                    <a:pt x="1136388" y="436130"/>
                    <a:pt x="1105433" y="373377"/>
                  </a:cubicBezTo>
                  <a:cubicBezTo>
                    <a:pt x="1064458" y="290104"/>
                    <a:pt x="1002053" y="218925"/>
                    <a:pt x="923872" y="166185"/>
                  </a:cubicBezTo>
                  <a:cubicBezTo>
                    <a:pt x="836267" y="107199"/>
                    <a:pt x="738244" y="77062"/>
                    <a:pt x="623751" y="73890"/>
                  </a:cubicBezTo>
                  <a:cubicBezTo>
                    <a:pt x="532772" y="71312"/>
                    <a:pt x="446655" y="91139"/>
                    <a:pt x="358850" y="134957"/>
                  </a:cubicBezTo>
                  <a:cubicBezTo>
                    <a:pt x="344861" y="141897"/>
                    <a:pt x="348334" y="138724"/>
                    <a:pt x="363811" y="130397"/>
                  </a:cubicBezTo>
                  <a:cubicBezTo>
                    <a:pt x="428399" y="95601"/>
                    <a:pt x="497849" y="74980"/>
                    <a:pt x="576128" y="67347"/>
                  </a:cubicBezTo>
                  <a:cubicBezTo>
                    <a:pt x="593987" y="65662"/>
                    <a:pt x="657384" y="65662"/>
                    <a:pt x="675342" y="67347"/>
                  </a:cubicBezTo>
                  <a:cubicBezTo>
                    <a:pt x="809975" y="80433"/>
                    <a:pt x="924468" y="133470"/>
                    <a:pt x="1020010" y="227153"/>
                  </a:cubicBezTo>
                  <a:cubicBezTo>
                    <a:pt x="1030229" y="237265"/>
                    <a:pt x="1043226" y="250648"/>
                    <a:pt x="1048683" y="256893"/>
                  </a:cubicBezTo>
                  <a:cubicBezTo>
                    <a:pt x="1062275" y="272358"/>
                    <a:pt x="1063168" y="273152"/>
                    <a:pt x="1055727" y="262841"/>
                  </a:cubicBezTo>
                  <a:cubicBezTo>
                    <a:pt x="1053942" y="260363"/>
                    <a:pt x="1052553" y="257587"/>
                    <a:pt x="1052652" y="256695"/>
                  </a:cubicBezTo>
                  <a:cubicBezTo>
                    <a:pt x="1052949" y="254415"/>
                    <a:pt x="1030329" y="229136"/>
                    <a:pt x="1012966" y="212183"/>
                  </a:cubicBezTo>
                  <a:cubicBezTo>
                    <a:pt x="974372" y="174710"/>
                    <a:pt x="933000" y="144078"/>
                    <a:pt x="887659" y="119789"/>
                  </a:cubicBezTo>
                  <a:cubicBezTo>
                    <a:pt x="863054" y="106605"/>
                    <a:pt x="817714" y="89652"/>
                    <a:pt x="782394" y="80532"/>
                  </a:cubicBezTo>
                  <a:cubicBezTo>
                    <a:pt x="739533" y="69429"/>
                    <a:pt x="707090" y="64968"/>
                    <a:pt x="651531" y="62589"/>
                  </a:cubicBezTo>
                  <a:cubicBezTo>
                    <a:pt x="637641" y="61994"/>
                    <a:pt x="622560" y="61102"/>
                    <a:pt x="618096" y="60507"/>
                  </a:cubicBezTo>
                  <a:cubicBezTo>
                    <a:pt x="597955" y="58127"/>
                    <a:pt x="540610" y="64571"/>
                    <a:pt x="502710" y="73593"/>
                  </a:cubicBezTo>
                  <a:cubicBezTo>
                    <a:pt x="414906" y="94510"/>
                    <a:pt x="333154" y="135750"/>
                    <a:pt x="262117" y="195033"/>
                  </a:cubicBezTo>
                  <a:cubicBezTo>
                    <a:pt x="250311" y="204947"/>
                    <a:pt x="222134" y="232209"/>
                    <a:pt x="203978" y="251441"/>
                  </a:cubicBezTo>
                  <a:cubicBezTo>
                    <a:pt x="189394" y="266807"/>
                    <a:pt x="172924" y="287427"/>
                    <a:pt x="159431" y="307254"/>
                  </a:cubicBezTo>
                  <a:cubicBezTo>
                    <a:pt x="155959" y="312310"/>
                    <a:pt x="152982" y="316176"/>
                    <a:pt x="152684" y="315879"/>
                  </a:cubicBezTo>
                  <a:cubicBezTo>
                    <a:pt x="151196" y="314392"/>
                    <a:pt x="176992" y="279397"/>
                    <a:pt x="193263" y="260760"/>
                  </a:cubicBezTo>
                  <a:cubicBezTo>
                    <a:pt x="197827" y="255505"/>
                    <a:pt x="205069" y="247178"/>
                    <a:pt x="209335" y="242221"/>
                  </a:cubicBezTo>
                  <a:cubicBezTo>
                    <a:pt x="220249" y="229631"/>
                    <a:pt x="251997" y="198800"/>
                    <a:pt x="266086" y="186904"/>
                  </a:cubicBezTo>
                  <a:cubicBezTo>
                    <a:pt x="323233" y="139319"/>
                    <a:pt x="386233" y="104523"/>
                    <a:pt x="456080" y="82019"/>
                  </a:cubicBezTo>
                  <a:cubicBezTo>
                    <a:pt x="476518" y="75377"/>
                    <a:pt x="507473" y="67644"/>
                    <a:pt x="527018" y="64076"/>
                  </a:cubicBezTo>
                  <a:cubicBezTo>
                    <a:pt x="534657" y="62787"/>
                    <a:pt x="543189" y="61201"/>
                    <a:pt x="545868" y="60705"/>
                  </a:cubicBezTo>
                  <a:cubicBezTo>
                    <a:pt x="548845" y="60209"/>
                    <a:pt x="549738" y="59813"/>
                    <a:pt x="548150" y="59714"/>
                  </a:cubicBezTo>
                  <a:cubicBezTo>
                    <a:pt x="542892" y="59515"/>
                    <a:pt x="509854" y="65662"/>
                    <a:pt x="490011" y="70618"/>
                  </a:cubicBezTo>
                  <a:cubicBezTo>
                    <a:pt x="451814" y="80036"/>
                    <a:pt x="413716" y="93816"/>
                    <a:pt x="379189" y="110768"/>
                  </a:cubicBezTo>
                  <a:cubicBezTo>
                    <a:pt x="294758" y="152207"/>
                    <a:pt x="226202" y="208813"/>
                    <a:pt x="171535" y="282470"/>
                  </a:cubicBezTo>
                  <a:cubicBezTo>
                    <a:pt x="165781" y="290203"/>
                    <a:pt x="160919" y="296349"/>
                    <a:pt x="160622" y="296052"/>
                  </a:cubicBezTo>
                  <a:cubicBezTo>
                    <a:pt x="160026" y="295556"/>
                    <a:pt x="167368" y="285147"/>
                    <a:pt x="178182" y="271268"/>
                  </a:cubicBezTo>
                  <a:cubicBezTo>
                    <a:pt x="227392" y="208119"/>
                    <a:pt x="288508" y="156271"/>
                    <a:pt x="357362" y="119393"/>
                  </a:cubicBezTo>
                  <a:cubicBezTo>
                    <a:pt x="444869" y="72601"/>
                    <a:pt x="544876" y="49404"/>
                    <a:pt x="647562" y="52080"/>
                  </a:cubicBezTo>
                  <a:cubicBezTo>
                    <a:pt x="660956" y="52378"/>
                    <a:pt x="675640" y="52873"/>
                    <a:pt x="680303" y="53171"/>
                  </a:cubicBezTo>
                  <a:lnTo>
                    <a:pt x="688736" y="53567"/>
                  </a:lnTo>
                  <a:lnTo>
                    <a:pt x="680005" y="52179"/>
                  </a:lnTo>
                  <a:cubicBezTo>
                    <a:pt x="663933" y="49701"/>
                    <a:pt x="639328" y="48412"/>
                    <a:pt x="611845" y="48412"/>
                  </a:cubicBezTo>
                  <a:cubicBezTo>
                    <a:pt x="550333" y="48511"/>
                    <a:pt x="504000" y="55748"/>
                    <a:pt x="451119" y="73493"/>
                  </a:cubicBezTo>
                  <a:cubicBezTo>
                    <a:pt x="402703" y="89752"/>
                    <a:pt x="347639" y="117509"/>
                    <a:pt x="306267" y="146457"/>
                  </a:cubicBezTo>
                  <a:cubicBezTo>
                    <a:pt x="205764" y="216744"/>
                    <a:pt x="129766" y="315086"/>
                    <a:pt x="91073" y="424729"/>
                  </a:cubicBezTo>
                  <a:cubicBezTo>
                    <a:pt x="84624" y="443168"/>
                    <a:pt x="82739" y="442276"/>
                    <a:pt x="88890" y="423738"/>
                  </a:cubicBezTo>
                  <a:cubicBezTo>
                    <a:pt x="119746" y="330154"/>
                    <a:pt x="180663" y="240040"/>
                    <a:pt x="258843" y="172133"/>
                  </a:cubicBezTo>
                  <a:cubicBezTo>
                    <a:pt x="263109" y="168465"/>
                    <a:pt x="266582" y="165193"/>
                    <a:pt x="266582" y="164995"/>
                  </a:cubicBezTo>
                  <a:cubicBezTo>
                    <a:pt x="266582" y="164698"/>
                    <a:pt x="264002" y="166581"/>
                    <a:pt x="260927" y="169258"/>
                  </a:cubicBezTo>
                  <a:cubicBezTo>
                    <a:pt x="225904" y="198602"/>
                    <a:pt x="195247" y="230920"/>
                    <a:pt x="167864" y="267303"/>
                  </a:cubicBezTo>
                  <a:cubicBezTo>
                    <a:pt x="145442" y="297043"/>
                    <a:pt x="129865" y="322818"/>
                    <a:pt x="108138" y="365942"/>
                  </a:cubicBezTo>
                  <a:cubicBezTo>
                    <a:pt x="99704" y="382597"/>
                    <a:pt x="92164" y="396872"/>
                    <a:pt x="91370" y="397665"/>
                  </a:cubicBezTo>
                  <a:cubicBezTo>
                    <a:pt x="90180" y="398855"/>
                    <a:pt x="89981" y="398855"/>
                    <a:pt x="89981" y="397170"/>
                  </a:cubicBezTo>
                  <a:cubicBezTo>
                    <a:pt x="89981" y="394790"/>
                    <a:pt x="91866" y="388545"/>
                    <a:pt x="95339" y="379424"/>
                  </a:cubicBezTo>
                  <a:cubicBezTo>
                    <a:pt x="96728" y="375756"/>
                    <a:pt x="97720" y="372287"/>
                    <a:pt x="97422" y="371791"/>
                  </a:cubicBezTo>
                  <a:cubicBezTo>
                    <a:pt x="95736" y="369114"/>
                    <a:pt x="127187" y="312905"/>
                    <a:pt x="146632" y="283957"/>
                  </a:cubicBezTo>
                  <a:cubicBezTo>
                    <a:pt x="181655" y="231812"/>
                    <a:pt x="229178" y="181947"/>
                    <a:pt x="280968" y="142888"/>
                  </a:cubicBezTo>
                  <a:cubicBezTo>
                    <a:pt x="295453" y="132082"/>
                    <a:pt x="322538" y="114139"/>
                    <a:pt x="338512" y="104820"/>
                  </a:cubicBezTo>
                  <a:cubicBezTo>
                    <a:pt x="354783" y="95402"/>
                    <a:pt x="356767" y="93915"/>
                    <a:pt x="345457" y="99863"/>
                  </a:cubicBezTo>
                  <a:cubicBezTo>
                    <a:pt x="318471" y="113841"/>
                    <a:pt x="281563" y="139022"/>
                    <a:pt x="253188" y="162715"/>
                  </a:cubicBezTo>
                  <a:cubicBezTo>
                    <a:pt x="208641" y="199792"/>
                    <a:pt x="171237" y="241230"/>
                    <a:pt x="139787" y="288418"/>
                  </a:cubicBezTo>
                  <a:cubicBezTo>
                    <a:pt x="128278" y="305470"/>
                    <a:pt x="116471" y="325297"/>
                    <a:pt x="117166" y="325991"/>
                  </a:cubicBezTo>
                  <a:cubicBezTo>
                    <a:pt x="117960" y="326784"/>
                    <a:pt x="111808" y="338482"/>
                    <a:pt x="109328" y="340663"/>
                  </a:cubicBezTo>
                  <a:cubicBezTo>
                    <a:pt x="108237" y="341753"/>
                    <a:pt x="105756" y="346214"/>
                    <a:pt x="103971" y="350576"/>
                  </a:cubicBezTo>
                  <a:cubicBezTo>
                    <a:pt x="102185" y="354938"/>
                    <a:pt x="98315" y="362968"/>
                    <a:pt x="95438" y="368420"/>
                  </a:cubicBezTo>
                  <a:cubicBezTo>
                    <a:pt x="84822" y="388247"/>
                    <a:pt x="69246" y="431470"/>
                    <a:pt x="60713" y="464482"/>
                  </a:cubicBezTo>
                  <a:cubicBezTo>
                    <a:pt x="49800" y="506912"/>
                    <a:pt x="44343" y="542799"/>
                    <a:pt x="42359" y="586518"/>
                  </a:cubicBezTo>
                  <a:cubicBezTo>
                    <a:pt x="40970" y="615465"/>
                    <a:pt x="40672" y="617646"/>
                    <a:pt x="40573" y="599901"/>
                  </a:cubicBezTo>
                  <a:cubicBezTo>
                    <a:pt x="40077" y="556876"/>
                    <a:pt x="48510" y="500369"/>
                    <a:pt x="62698" y="451099"/>
                  </a:cubicBezTo>
                  <a:cubicBezTo>
                    <a:pt x="79068" y="394493"/>
                    <a:pt x="104367" y="339275"/>
                    <a:pt x="136215" y="290897"/>
                  </a:cubicBezTo>
                  <a:cubicBezTo>
                    <a:pt x="141374" y="283065"/>
                    <a:pt x="145343" y="276126"/>
                    <a:pt x="145045" y="275630"/>
                  </a:cubicBezTo>
                  <a:cubicBezTo>
                    <a:pt x="143854" y="273845"/>
                    <a:pt x="157943" y="254613"/>
                    <a:pt x="182250" y="224774"/>
                  </a:cubicBezTo>
                  <a:cubicBezTo>
                    <a:pt x="183937" y="222692"/>
                    <a:pt x="182647" y="223386"/>
                    <a:pt x="178282" y="227054"/>
                  </a:cubicBezTo>
                  <a:cubicBezTo>
                    <a:pt x="170940" y="233101"/>
                    <a:pt x="169650" y="232407"/>
                    <a:pt x="174214" y="224873"/>
                  </a:cubicBezTo>
                  <a:lnTo>
                    <a:pt x="177289" y="219718"/>
                  </a:lnTo>
                  <a:lnTo>
                    <a:pt x="172726" y="224674"/>
                  </a:lnTo>
                  <a:cubicBezTo>
                    <a:pt x="165185" y="232704"/>
                    <a:pt x="145739" y="257290"/>
                    <a:pt x="135421" y="271764"/>
                  </a:cubicBezTo>
                  <a:cubicBezTo>
                    <a:pt x="103375" y="316771"/>
                    <a:pt x="75695" y="369412"/>
                    <a:pt x="57539" y="419971"/>
                  </a:cubicBezTo>
                  <a:cubicBezTo>
                    <a:pt x="54761" y="427604"/>
                    <a:pt x="51983" y="435237"/>
                    <a:pt x="51387" y="436824"/>
                  </a:cubicBezTo>
                  <a:lnTo>
                    <a:pt x="50296" y="439798"/>
                  </a:lnTo>
                  <a:lnTo>
                    <a:pt x="50693" y="436328"/>
                  </a:lnTo>
                  <a:cubicBezTo>
                    <a:pt x="50891" y="434444"/>
                    <a:pt x="53868" y="425027"/>
                    <a:pt x="57241" y="415510"/>
                  </a:cubicBezTo>
                  <a:cubicBezTo>
                    <a:pt x="87699" y="330353"/>
                    <a:pt x="136314" y="253325"/>
                    <a:pt x="200109" y="189382"/>
                  </a:cubicBezTo>
                  <a:cubicBezTo>
                    <a:pt x="220348" y="169159"/>
                    <a:pt x="231162" y="159444"/>
                    <a:pt x="253684" y="141401"/>
                  </a:cubicBezTo>
                  <a:cubicBezTo>
                    <a:pt x="278091" y="121871"/>
                    <a:pt x="289996" y="113147"/>
                    <a:pt x="310236" y="99764"/>
                  </a:cubicBezTo>
                  <a:cubicBezTo>
                    <a:pt x="395857" y="42960"/>
                    <a:pt x="491797" y="10443"/>
                    <a:pt x="595177" y="3107"/>
                  </a:cubicBezTo>
                  <a:cubicBezTo>
                    <a:pt x="616608" y="1620"/>
                    <a:pt x="660262" y="1918"/>
                    <a:pt x="682386" y="3702"/>
                  </a:cubicBezTo>
                  <a:cubicBezTo>
                    <a:pt x="756896" y="9650"/>
                    <a:pt x="830512" y="29676"/>
                    <a:pt x="897482" y="62192"/>
                  </a:cubicBezTo>
                  <a:cubicBezTo>
                    <a:pt x="954728" y="89950"/>
                    <a:pt x="1012867" y="129406"/>
                    <a:pt x="1055033" y="169060"/>
                  </a:cubicBezTo>
                  <a:cubicBezTo>
                    <a:pt x="1060688" y="174314"/>
                    <a:pt x="1065450" y="178577"/>
                    <a:pt x="1065649" y="178577"/>
                  </a:cubicBezTo>
                  <a:cubicBezTo>
                    <a:pt x="1067335" y="178577"/>
                    <a:pt x="1061978" y="171637"/>
                    <a:pt x="1055529" y="165590"/>
                  </a:cubicBezTo>
                  <a:cubicBezTo>
                    <a:pt x="1015943" y="127819"/>
                    <a:pt x="957704" y="87868"/>
                    <a:pt x="905220" y="62589"/>
                  </a:cubicBezTo>
                  <a:cubicBezTo>
                    <a:pt x="821484" y="22141"/>
                    <a:pt x="734870" y="2017"/>
                    <a:pt x="639625" y="629"/>
                  </a:cubicBezTo>
                  <a:cubicBezTo>
                    <a:pt x="542892" y="-660"/>
                    <a:pt x="451119" y="19564"/>
                    <a:pt x="363414" y="61597"/>
                  </a:cubicBezTo>
                  <a:cubicBezTo>
                    <a:pt x="274023" y="104424"/>
                    <a:pt x="196636" y="167870"/>
                    <a:pt x="136314" y="247971"/>
                  </a:cubicBezTo>
                  <a:cubicBezTo>
                    <a:pt x="69444" y="336697"/>
                    <a:pt x="28965" y="436031"/>
                    <a:pt x="15571" y="544385"/>
                  </a:cubicBezTo>
                  <a:cubicBezTo>
                    <a:pt x="12694" y="567979"/>
                    <a:pt x="10511" y="582057"/>
                    <a:pt x="9618" y="582552"/>
                  </a:cubicBezTo>
                  <a:cubicBezTo>
                    <a:pt x="6642" y="584337"/>
                    <a:pt x="8031" y="551523"/>
                    <a:pt x="12099" y="524261"/>
                  </a:cubicBezTo>
                  <a:cubicBezTo>
                    <a:pt x="27477" y="419673"/>
                    <a:pt x="69246" y="320935"/>
                    <a:pt x="133040" y="238058"/>
                  </a:cubicBezTo>
                  <a:cubicBezTo>
                    <a:pt x="196140" y="156073"/>
                    <a:pt x="280571" y="89950"/>
                    <a:pt x="375717" y="47917"/>
                  </a:cubicBezTo>
                  <a:cubicBezTo>
                    <a:pt x="485646" y="-660"/>
                    <a:pt x="601924" y="-16224"/>
                    <a:pt x="723957" y="1224"/>
                  </a:cubicBezTo>
                  <a:cubicBezTo>
                    <a:pt x="795490" y="11435"/>
                    <a:pt x="872877" y="37706"/>
                    <a:pt x="936671" y="73493"/>
                  </a:cubicBezTo>
                  <a:cubicBezTo>
                    <a:pt x="1016141" y="117906"/>
                    <a:pt x="1080332" y="174512"/>
                    <a:pt x="1136487" y="249458"/>
                  </a:cubicBezTo>
                  <a:cubicBezTo>
                    <a:pt x="1179248" y="306461"/>
                    <a:pt x="1213973" y="377838"/>
                    <a:pt x="1234411" y="450703"/>
                  </a:cubicBezTo>
                  <a:cubicBezTo>
                    <a:pt x="1249789" y="505623"/>
                    <a:pt x="1256536" y="555092"/>
                    <a:pt x="1258123" y="624685"/>
                  </a:cubicBezTo>
                  <a:cubicBezTo>
                    <a:pt x="1258222" y="632021"/>
                    <a:pt x="1258322" y="622206"/>
                    <a:pt x="1258123" y="602875"/>
                  </a:cubicBezTo>
                  <a:cubicBezTo>
                    <a:pt x="1258024" y="579380"/>
                    <a:pt x="1257330" y="562527"/>
                    <a:pt x="1256337" y="552316"/>
                  </a:cubicBezTo>
                  <a:cubicBezTo>
                    <a:pt x="1245622" y="448918"/>
                    <a:pt x="1215164" y="359597"/>
                    <a:pt x="1161390" y="273845"/>
                  </a:cubicBezTo>
                  <a:cubicBezTo>
                    <a:pt x="1155437" y="264329"/>
                    <a:pt x="1150675" y="256398"/>
                    <a:pt x="1150972" y="256199"/>
                  </a:cubicBezTo>
                  <a:cubicBezTo>
                    <a:pt x="1151667" y="255406"/>
                    <a:pt x="1158215" y="264229"/>
                    <a:pt x="1166251" y="276720"/>
                  </a:cubicBezTo>
                  <a:cubicBezTo>
                    <a:pt x="1214965" y="352955"/>
                    <a:pt x="1246019" y="439599"/>
                    <a:pt x="1258123" y="532489"/>
                  </a:cubicBezTo>
                  <a:cubicBezTo>
                    <a:pt x="1262885" y="569169"/>
                    <a:pt x="1264572" y="624685"/>
                    <a:pt x="1261794" y="657895"/>
                  </a:cubicBezTo>
                  <a:cubicBezTo>
                    <a:pt x="1255841" y="730958"/>
                    <a:pt x="1240265" y="795594"/>
                    <a:pt x="1214072" y="856165"/>
                  </a:cubicBezTo>
                  <a:cubicBezTo>
                    <a:pt x="1211294" y="862708"/>
                    <a:pt x="1207623" y="872027"/>
                    <a:pt x="1205937" y="876884"/>
                  </a:cubicBezTo>
                  <a:cubicBezTo>
                    <a:pt x="1190658" y="922288"/>
                    <a:pt x="1152659" y="985537"/>
                    <a:pt x="1110890" y="1035104"/>
                  </a:cubicBezTo>
                  <a:cubicBezTo>
                    <a:pt x="1096306" y="1052354"/>
                    <a:pt x="1065351" y="1083383"/>
                    <a:pt x="1048882" y="1096964"/>
                  </a:cubicBezTo>
                  <a:cubicBezTo>
                    <a:pt x="1020407" y="1120559"/>
                    <a:pt x="986179" y="1144549"/>
                    <a:pt x="966038" y="1154959"/>
                  </a:cubicBezTo>
                  <a:cubicBezTo>
                    <a:pt x="924765" y="1176173"/>
                    <a:pt x="908197" y="1183906"/>
                    <a:pt x="881707" y="1194216"/>
                  </a:cubicBezTo>
                  <a:cubicBezTo>
                    <a:pt x="874365" y="1197091"/>
                    <a:pt x="861169" y="1202345"/>
                    <a:pt x="852439" y="1205815"/>
                  </a:cubicBezTo>
                  <a:cubicBezTo>
                    <a:pt x="804915" y="1225146"/>
                    <a:pt x="751241" y="1237736"/>
                    <a:pt x="690224" y="1243883"/>
                  </a:cubicBezTo>
                  <a:cubicBezTo>
                    <a:pt x="667405" y="1246163"/>
                    <a:pt x="604504" y="1246659"/>
                    <a:pt x="581585" y="1244775"/>
                  </a:cubicBezTo>
                  <a:close/>
                  <a:moveTo>
                    <a:pt x="403993" y="1195009"/>
                  </a:moveTo>
                  <a:cubicBezTo>
                    <a:pt x="336031" y="1168044"/>
                    <a:pt x="269459" y="1128093"/>
                    <a:pt x="216975" y="1082788"/>
                  </a:cubicBezTo>
                  <a:cubicBezTo>
                    <a:pt x="202887" y="1070595"/>
                    <a:pt x="177190" y="1045612"/>
                    <a:pt x="163400" y="1030643"/>
                  </a:cubicBezTo>
                  <a:cubicBezTo>
                    <a:pt x="154371" y="1020829"/>
                    <a:pt x="154570" y="1021622"/>
                    <a:pt x="164292" y="1033617"/>
                  </a:cubicBezTo>
                  <a:cubicBezTo>
                    <a:pt x="190187" y="1065539"/>
                    <a:pt x="240489" y="1107869"/>
                    <a:pt x="288905" y="1138403"/>
                  </a:cubicBezTo>
                  <a:cubicBezTo>
                    <a:pt x="322439" y="1159618"/>
                    <a:pt x="368276" y="1183113"/>
                    <a:pt x="396056" y="1193324"/>
                  </a:cubicBezTo>
                  <a:cubicBezTo>
                    <a:pt x="404985" y="1196595"/>
                    <a:pt x="411533" y="1197983"/>
                    <a:pt x="403993" y="1195009"/>
                  </a:cubicBezTo>
                  <a:close/>
                  <a:moveTo>
                    <a:pt x="323233" y="1137808"/>
                  </a:moveTo>
                  <a:cubicBezTo>
                    <a:pt x="322538" y="1137015"/>
                    <a:pt x="317974" y="1133942"/>
                    <a:pt x="312915" y="1130968"/>
                  </a:cubicBezTo>
                  <a:cubicBezTo>
                    <a:pt x="274320" y="1107968"/>
                    <a:pt x="227789" y="1070793"/>
                    <a:pt x="198620" y="1039863"/>
                  </a:cubicBezTo>
                  <a:cubicBezTo>
                    <a:pt x="188005" y="1028561"/>
                    <a:pt x="157744" y="999416"/>
                    <a:pt x="161812" y="1004372"/>
                  </a:cubicBezTo>
                  <a:cubicBezTo>
                    <a:pt x="163300" y="1006256"/>
                    <a:pt x="170543" y="1014286"/>
                    <a:pt x="177786" y="1022217"/>
                  </a:cubicBezTo>
                  <a:cubicBezTo>
                    <a:pt x="216578" y="1064448"/>
                    <a:pt x="261522" y="1101326"/>
                    <a:pt x="311625" y="1131959"/>
                  </a:cubicBezTo>
                  <a:cubicBezTo>
                    <a:pt x="318173" y="1135925"/>
                    <a:pt x="323729" y="1139196"/>
                    <a:pt x="323927" y="1139196"/>
                  </a:cubicBezTo>
                  <a:cubicBezTo>
                    <a:pt x="324225" y="1139196"/>
                    <a:pt x="323828" y="1138601"/>
                    <a:pt x="323233" y="1137808"/>
                  </a:cubicBezTo>
                  <a:close/>
                  <a:moveTo>
                    <a:pt x="107840" y="934482"/>
                  </a:moveTo>
                  <a:cubicBezTo>
                    <a:pt x="107840" y="934284"/>
                    <a:pt x="106054" y="931111"/>
                    <a:pt x="103871" y="927543"/>
                  </a:cubicBezTo>
                  <a:cubicBezTo>
                    <a:pt x="98811" y="919314"/>
                    <a:pt x="90279" y="902362"/>
                    <a:pt x="83136" y="886302"/>
                  </a:cubicBezTo>
                  <a:cubicBezTo>
                    <a:pt x="80060" y="879462"/>
                    <a:pt x="76588" y="872919"/>
                    <a:pt x="75496" y="871729"/>
                  </a:cubicBezTo>
                  <a:cubicBezTo>
                    <a:pt x="71627" y="867566"/>
                    <a:pt x="49601" y="816908"/>
                    <a:pt x="43351" y="797676"/>
                  </a:cubicBezTo>
                  <a:cubicBezTo>
                    <a:pt x="41267" y="791033"/>
                    <a:pt x="39382" y="787465"/>
                    <a:pt x="39382" y="789943"/>
                  </a:cubicBezTo>
                  <a:cubicBezTo>
                    <a:pt x="39382" y="793710"/>
                    <a:pt x="53272" y="831778"/>
                    <a:pt x="61706" y="851308"/>
                  </a:cubicBezTo>
                  <a:cubicBezTo>
                    <a:pt x="71726" y="874505"/>
                    <a:pt x="87898" y="904940"/>
                    <a:pt x="103474" y="930318"/>
                  </a:cubicBezTo>
                  <a:cubicBezTo>
                    <a:pt x="105955" y="934284"/>
                    <a:pt x="107840" y="936167"/>
                    <a:pt x="107840" y="934482"/>
                  </a:cubicBezTo>
                  <a:close/>
                  <a:moveTo>
                    <a:pt x="64583" y="840105"/>
                  </a:moveTo>
                  <a:cubicBezTo>
                    <a:pt x="56447" y="820675"/>
                    <a:pt x="42954" y="780129"/>
                    <a:pt x="38093" y="760500"/>
                  </a:cubicBezTo>
                  <a:cubicBezTo>
                    <a:pt x="34422" y="745630"/>
                    <a:pt x="29957" y="721242"/>
                    <a:pt x="26584" y="698243"/>
                  </a:cubicBezTo>
                  <a:cubicBezTo>
                    <a:pt x="25493" y="691006"/>
                    <a:pt x="24203" y="684463"/>
                    <a:pt x="23707" y="683868"/>
                  </a:cubicBezTo>
                  <a:cubicBezTo>
                    <a:pt x="23211" y="683174"/>
                    <a:pt x="22516" y="681787"/>
                    <a:pt x="22218" y="680696"/>
                  </a:cubicBezTo>
                  <a:cubicBezTo>
                    <a:pt x="21028" y="676632"/>
                    <a:pt x="22715" y="690213"/>
                    <a:pt x="26088" y="712023"/>
                  </a:cubicBezTo>
                  <a:cubicBezTo>
                    <a:pt x="29759" y="736311"/>
                    <a:pt x="34422" y="756534"/>
                    <a:pt x="42260" y="782409"/>
                  </a:cubicBezTo>
                  <a:cubicBezTo>
                    <a:pt x="49601" y="806994"/>
                    <a:pt x="66964" y="852696"/>
                    <a:pt x="67857" y="850019"/>
                  </a:cubicBezTo>
                  <a:cubicBezTo>
                    <a:pt x="68055" y="849424"/>
                    <a:pt x="66567" y="844963"/>
                    <a:pt x="64583" y="840105"/>
                  </a:cubicBezTo>
                  <a:close/>
                  <a:moveTo>
                    <a:pt x="11305" y="705777"/>
                  </a:moveTo>
                  <a:cubicBezTo>
                    <a:pt x="11007" y="704984"/>
                    <a:pt x="10710" y="705282"/>
                    <a:pt x="10710" y="706372"/>
                  </a:cubicBezTo>
                  <a:cubicBezTo>
                    <a:pt x="10610" y="707463"/>
                    <a:pt x="10908" y="708057"/>
                    <a:pt x="11206" y="707661"/>
                  </a:cubicBezTo>
                  <a:cubicBezTo>
                    <a:pt x="11503" y="707363"/>
                    <a:pt x="11603" y="706471"/>
                    <a:pt x="11305" y="705777"/>
                  </a:cubicBezTo>
                  <a:close/>
                  <a:moveTo>
                    <a:pt x="24004" y="670386"/>
                  </a:moveTo>
                  <a:cubicBezTo>
                    <a:pt x="23607" y="667908"/>
                    <a:pt x="23012" y="666421"/>
                    <a:pt x="22814" y="667115"/>
                  </a:cubicBezTo>
                  <a:cubicBezTo>
                    <a:pt x="22516" y="667809"/>
                    <a:pt x="22615" y="670981"/>
                    <a:pt x="23111" y="674054"/>
                  </a:cubicBezTo>
                  <a:cubicBezTo>
                    <a:pt x="23607" y="677623"/>
                    <a:pt x="24004" y="678813"/>
                    <a:pt x="24302" y="677325"/>
                  </a:cubicBezTo>
                  <a:cubicBezTo>
                    <a:pt x="24500" y="676037"/>
                    <a:pt x="24401" y="672864"/>
                    <a:pt x="24004" y="670386"/>
                  </a:cubicBezTo>
                  <a:close/>
                  <a:moveTo>
                    <a:pt x="240389" y="171538"/>
                  </a:moveTo>
                  <a:cubicBezTo>
                    <a:pt x="299521" y="119690"/>
                    <a:pt x="368474" y="80334"/>
                    <a:pt x="443182" y="55649"/>
                  </a:cubicBezTo>
                  <a:cubicBezTo>
                    <a:pt x="478304" y="44050"/>
                    <a:pt x="518287" y="35227"/>
                    <a:pt x="559560" y="29874"/>
                  </a:cubicBezTo>
                  <a:cubicBezTo>
                    <a:pt x="573450" y="28090"/>
                    <a:pt x="579105" y="26999"/>
                    <a:pt x="590514" y="24025"/>
                  </a:cubicBezTo>
                  <a:cubicBezTo>
                    <a:pt x="596170" y="22538"/>
                    <a:pt x="582280" y="23430"/>
                    <a:pt x="561643" y="25909"/>
                  </a:cubicBezTo>
                  <a:cubicBezTo>
                    <a:pt x="428002" y="42068"/>
                    <a:pt x="305077" y="101945"/>
                    <a:pt x="213502" y="195529"/>
                  </a:cubicBezTo>
                  <a:lnTo>
                    <a:pt x="201597" y="207722"/>
                  </a:lnTo>
                  <a:lnTo>
                    <a:pt x="215090" y="194835"/>
                  </a:lnTo>
                  <a:cubicBezTo>
                    <a:pt x="222432" y="187697"/>
                    <a:pt x="233841" y="177288"/>
                    <a:pt x="240389" y="171538"/>
                  </a:cubicBezTo>
                  <a:close/>
                  <a:moveTo>
                    <a:pt x="555591" y="58921"/>
                  </a:moveTo>
                  <a:cubicBezTo>
                    <a:pt x="554897" y="58722"/>
                    <a:pt x="553508" y="58722"/>
                    <a:pt x="552615" y="58921"/>
                  </a:cubicBezTo>
                  <a:cubicBezTo>
                    <a:pt x="551623" y="59218"/>
                    <a:pt x="552218" y="59416"/>
                    <a:pt x="553805" y="59416"/>
                  </a:cubicBezTo>
                  <a:cubicBezTo>
                    <a:pt x="555492" y="59416"/>
                    <a:pt x="556186" y="59218"/>
                    <a:pt x="555591" y="58921"/>
                  </a:cubicBezTo>
                  <a:close/>
                </a:path>
              </a:pathLst>
            </a:custGeom>
            <a:grpFill/>
            <a:ln w="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2BD81825-F87C-F54C-74A2-197C5E61AEDE}"/>
                </a:ext>
              </a:extLst>
            </p:cNvPr>
            <p:cNvSpPr/>
            <p:nvPr/>
          </p:nvSpPr>
          <p:spPr>
            <a:xfrm flipV="1">
              <a:off x="3789046" y="2278715"/>
              <a:ext cx="434857" cy="245276"/>
            </a:xfrm>
            <a:custGeom>
              <a:avLst/>
              <a:gdLst>
                <a:gd name="connsiteX0" fmla="*/ 420659 w 434857"/>
                <a:gd name="connsiteY0" fmla="*/ 238911 h 245276"/>
                <a:gd name="connsiteX1" fmla="*/ 272434 w 434857"/>
                <a:gd name="connsiteY1" fmla="*/ 102303 h 245276"/>
                <a:gd name="connsiteX2" fmla="*/ 12990 w 434857"/>
                <a:gd name="connsiteY2" fmla="*/ 3762 h 245276"/>
                <a:gd name="connsiteX3" fmla="*/ -8043 w 434857"/>
                <a:gd name="connsiteY3" fmla="*/ -5 h 245276"/>
                <a:gd name="connsiteX4" fmla="*/ 44242 w 434857"/>
                <a:gd name="connsiteY4" fmla="*/ 7232 h 245276"/>
                <a:gd name="connsiteX5" fmla="*/ 304182 w 434857"/>
                <a:gd name="connsiteY5" fmla="*/ 122725 h 245276"/>
                <a:gd name="connsiteX6" fmla="*/ 399725 w 434857"/>
                <a:gd name="connsiteY6" fmla="*/ 211252 h 245276"/>
                <a:gd name="connsiteX7" fmla="*/ 426413 w 434857"/>
                <a:gd name="connsiteY7" fmla="*/ 245156 h 245276"/>
                <a:gd name="connsiteX8" fmla="*/ 420659 w 434857"/>
                <a:gd name="connsiteY8" fmla="*/ 238911 h 24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857" h="245276">
                  <a:moveTo>
                    <a:pt x="420659" y="238911"/>
                  </a:moveTo>
                  <a:cubicBezTo>
                    <a:pt x="378196" y="184981"/>
                    <a:pt x="329283" y="139875"/>
                    <a:pt x="272434" y="102303"/>
                  </a:cubicBezTo>
                  <a:cubicBezTo>
                    <a:pt x="193261" y="49860"/>
                    <a:pt x="104564" y="16253"/>
                    <a:pt x="12990" y="3762"/>
                  </a:cubicBezTo>
                  <a:cubicBezTo>
                    <a:pt x="-6853" y="987"/>
                    <a:pt x="-9631" y="491"/>
                    <a:pt x="-8043" y="-5"/>
                  </a:cubicBezTo>
                  <a:cubicBezTo>
                    <a:pt x="-6059" y="-798"/>
                    <a:pt x="24796" y="3564"/>
                    <a:pt x="44242" y="7232"/>
                  </a:cubicBezTo>
                  <a:cubicBezTo>
                    <a:pt x="138396" y="25374"/>
                    <a:pt x="226498" y="64433"/>
                    <a:pt x="304182" y="122725"/>
                  </a:cubicBezTo>
                  <a:cubicBezTo>
                    <a:pt x="338808" y="148599"/>
                    <a:pt x="371350" y="178835"/>
                    <a:pt x="399725" y="211252"/>
                  </a:cubicBezTo>
                  <a:cubicBezTo>
                    <a:pt x="412424" y="225825"/>
                    <a:pt x="427108" y="244463"/>
                    <a:pt x="426413" y="245156"/>
                  </a:cubicBezTo>
                  <a:cubicBezTo>
                    <a:pt x="426215" y="245454"/>
                    <a:pt x="423536" y="242579"/>
                    <a:pt x="420659" y="238911"/>
                  </a:cubicBezTo>
                  <a:close/>
                </a:path>
              </a:pathLst>
            </a:custGeom>
            <a:grpFill/>
            <a:ln w="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2819C4D-8A8A-CF84-92DB-CB342DE96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2362" y="3492874"/>
            <a:ext cx="849363" cy="85740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447781E-740C-B39E-B938-1D31737F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5522" y="3421469"/>
            <a:ext cx="849363" cy="85740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6876DA-77B9-7417-0EC6-AF6466D981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9819" y="3164628"/>
            <a:ext cx="849363" cy="857401"/>
          </a:xfrm>
          <a:prstGeom prst="rect">
            <a:avLst/>
          </a:prstGeom>
        </p:spPr>
      </p:pic>
      <p:sp>
        <p:nvSpPr>
          <p:cNvPr id="22" name="Shape 565">
            <a:extLst>
              <a:ext uri="{FF2B5EF4-FFF2-40B4-BE49-F238E27FC236}">
                <a16:creationId xmlns:a16="http://schemas.microsoft.com/office/drawing/2014/main" id="{BD3F111D-984A-D70F-1E0C-4CDC2FF9EAEC}"/>
              </a:ext>
            </a:extLst>
          </p:cNvPr>
          <p:cNvSpPr txBox="1">
            <a:spLocks/>
          </p:cNvSpPr>
          <p:nvPr/>
        </p:nvSpPr>
        <p:spPr>
          <a:xfrm>
            <a:off x="3257291" y="2110761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 err="1"/>
              <a:t>Stdev</a:t>
            </a:r>
            <a:endParaRPr lang="en" dirty="0"/>
          </a:p>
        </p:txBody>
      </p:sp>
      <p:sp>
        <p:nvSpPr>
          <p:cNvPr id="23" name="Shape 565">
            <a:extLst>
              <a:ext uri="{FF2B5EF4-FFF2-40B4-BE49-F238E27FC236}">
                <a16:creationId xmlns:a16="http://schemas.microsoft.com/office/drawing/2014/main" id="{1E6EEDAC-05C1-CAB1-88F1-B7BEFF9CBDC9}"/>
              </a:ext>
            </a:extLst>
          </p:cNvPr>
          <p:cNvSpPr txBox="1">
            <a:spLocks/>
          </p:cNvSpPr>
          <p:nvPr/>
        </p:nvSpPr>
        <p:spPr>
          <a:xfrm>
            <a:off x="1473582" y="3637289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DevOps</a:t>
            </a:r>
            <a:endParaRPr lang="en" dirty="0"/>
          </a:p>
        </p:txBody>
      </p:sp>
      <p:sp>
        <p:nvSpPr>
          <p:cNvPr id="24" name="Shape 565">
            <a:extLst>
              <a:ext uri="{FF2B5EF4-FFF2-40B4-BE49-F238E27FC236}">
                <a16:creationId xmlns:a16="http://schemas.microsoft.com/office/drawing/2014/main" id="{6978ECF0-BE8F-A65E-C294-E5D1144EE606}"/>
              </a:ext>
            </a:extLst>
          </p:cNvPr>
          <p:cNvSpPr txBox="1">
            <a:spLocks/>
          </p:cNvSpPr>
          <p:nvPr/>
        </p:nvSpPr>
        <p:spPr>
          <a:xfrm>
            <a:off x="3221506" y="3769174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SRE</a:t>
            </a:r>
            <a:endParaRPr lang="en" dirty="0"/>
          </a:p>
        </p:txBody>
      </p:sp>
      <p:sp>
        <p:nvSpPr>
          <p:cNvPr id="25" name="Shape 565">
            <a:extLst>
              <a:ext uri="{FF2B5EF4-FFF2-40B4-BE49-F238E27FC236}">
                <a16:creationId xmlns:a16="http://schemas.microsoft.com/office/drawing/2014/main" id="{1F74870A-968A-20DC-5804-443ADFFF7978}"/>
              </a:ext>
            </a:extLst>
          </p:cNvPr>
          <p:cNvSpPr txBox="1">
            <a:spLocks/>
          </p:cNvSpPr>
          <p:nvPr/>
        </p:nvSpPr>
        <p:spPr>
          <a:xfrm>
            <a:off x="4729590" y="3737154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Dev</a:t>
            </a:r>
            <a:endParaRPr lang="en" dirty="0"/>
          </a:p>
        </p:txBody>
      </p:sp>
      <p:sp>
        <p:nvSpPr>
          <p:cNvPr id="26" name="Shape 565">
            <a:extLst>
              <a:ext uri="{FF2B5EF4-FFF2-40B4-BE49-F238E27FC236}">
                <a16:creationId xmlns:a16="http://schemas.microsoft.com/office/drawing/2014/main" id="{09BDBD0D-4C46-0FBE-0726-2830BA0CA3CE}"/>
              </a:ext>
            </a:extLst>
          </p:cNvPr>
          <p:cNvSpPr txBox="1">
            <a:spLocks/>
          </p:cNvSpPr>
          <p:nvPr/>
        </p:nvSpPr>
        <p:spPr>
          <a:xfrm>
            <a:off x="5744861" y="3456369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System</a:t>
            </a:r>
            <a:endParaRPr lang="en" dirty="0"/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BD6F32FF-3A60-B077-FD1D-21FEAF207B85}"/>
              </a:ext>
            </a:extLst>
          </p:cNvPr>
          <p:cNvCxnSpPr>
            <a:stCxn id="18" idx="133"/>
            <a:endCxn id="10" idx="0"/>
          </p:cNvCxnSpPr>
          <p:nvPr/>
        </p:nvCxnSpPr>
        <p:spPr>
          <a:xfrm flipH="1">
            <a:off x="1948307" y="2465656"/>
            <a:ext cx="1181296" cy="874818"/>
          </a:xfrm>
          <a:prstGeom prst="curvedConnector4">
            <a:avLst>
              <a:gd name="adj1" fmla="val 46145"/>
              <a:gd name="adj2" fmla="val 73748"/>
            </a:avLst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76FDC50B-7DBF-70F7-5853-FED622157911}"/>
              </a:ext>
            </a:extLst>
          </p:cNvPr>
          <p:cNvCxnSpPr>
            <a:cxnSpLocks/>
            <a:stCxn id="18" idx="219"/>
            <a:endCxn id="13" idx="0"/>
          </p:cNvCxnSpPr>
          <p:nvPr/>
        </p:nvCxnSpPr>
        <p:spPr>
          <a:xfrm flipH="1">
            <a:off x="3497044" y="2855257"/>
            <a:ext cx="136961" cy="637617"/>
          </a:xfrm>
          <a:prstGeom prst="curvedConnector4">
            <a:avLst>
              <a:gd name="adj1" fmla="val -46364"/>
              <a:gd name="adj2" fmla="val 52032"/>
            </a:avLst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BEA2BA07-C79D-C834-CB8C-FF0FE9F3D5AA}"/>
              </a:ext>
            </a:extLst>
          </p:cNvPr>
          <p:cNvCxnSpPr>
            <a:cxnSpLocks/>
            <a:stCxn id="18" idx="55"/>
            <a:endCxn id="14" idx="0"/>
          </p:cNvCxnSpPr>
          <p:nvPr/>
        </p:nvCxnSpPr>
        <p:spPr>
          <a:xfrm>
            <a:off x="4177795" y="2507789"/>
            <a:ext cx="842409" cy="913680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6674BB6D-9A9B-F8D7-E487-1DA956C49626}"/>
              </a:ext>
            </a:extLst>
          </p:cNvPr>
          <p:cNvCxnSpPr>
            <a:cxnSpLocks/>
            <a:stCxn id="18" idx="164"/>
            <a:endCxn id="15" idx="0"/>
          </p:cNvCxnSpPr>
          <p:nvPr/>
        </p:nvCxnSpPr>
        <p:spPr>
          <a:xfrm>
            <a:off x="4286434" y="2025001"/>
            <a:ext cx="1928067" cy="1139627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래픽 41">
            <a:extLst>
              <a:ext uri="{FF2B5EF4-FFF2-40B4-BE49-F238E27FC236}">
                <a16:creationId xmlns:a16="http://schemas.microsoft.com/office/drawing/2014/main" id="{46CBA800-B86B-BC11-511D-98E5A83585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763" y="2540791"/>
            <a:ext cx="849363" cy="857401"/>
          </a:xfrm>
          <a:prstGeom prst="rect">
            <a:avLst/>
          </a:prstGeom>
        </p:spPr>
      </p:pic>
      <p:sp>
        <p:nvSpPr>
          <p:cNvPr id="43" name="Shape 565">
            <a:extLst>
              <a:ext uri="{FF2B5EF4-FFF2-40B4-BE49-F238E27FC236}">
                <a16:creationId xmlns:a16="http://schemas.microsoft.com/office/drawing/2014/main" id="{27820A35-8F1D-B6A7-9239-1F62291EAA44}"/>
              </a:ext>
            </a:extLst>
          </p:cNvPr>
          <p:cNvSpPr txBox="1">
            <a:spLocks/>
          </p:cNvSpPr>
          <p:nvPr/>
        </p:nvSpPr>
        <p:spPr>
          <a:xfrm>
            <a:off x="770081" y="2838515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QE</a:t>
            </a:r>
            <a:endParaRPr lang="en" dirty="0"/>
          </a:p>
        </p:txBody>
      </p:sp>
      <p:cxnSp>
        <p:nvCxnSpPr>
          <p:cNvPr id="44" name="구부러진 연결선[U] 43">
            <a:extLst>
              <a:ext uri="{FF2B5EF4-FFF2-40B4-BE49-F238E27FC236}">
                <a16:creationId xmlns:a16="http://schemas.microsoft.com/office/drawing/2014/main" id="{B9873A62-0351-0F99-7C22-930862A19AAA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 flipV="1">
            <a:off x="1017446" y="2049251"/>
            <a:ext cx="1988803" cy="491540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 704">
            <a:extLst>
              <a:ext uri="{FF2B5EF4-FFF2-40B4-BE49-F238E27FC236}">
                <a16:creationId xmlns:a16="http://schemas.microsoft.com/office/drawing/2014/main" id="{8DC45D6D-4AB0-A893-8DC1-650C51D91668}"/>
              </a:ext>
            </a:extLst>
          </p:cNvPr>
          <p:cNvSpPr txBox="1">
            <a:spLocks/>
          </p:cNvSpPr>
          <p:nvPr/>
        </p:nvSpPr>
        <p:spPr>
          <a:xfrm>
            <a:off x="1948306" y="224990"/>
            <a:ext cx="892122" cy="670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26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457200" indent="-355600">
              <a:spcBef>
                <a:spcPts val="0"/>
              </a:spcBef>
            </a:pPr>
            <a:r>
              <a:rPr lang="ko-KR" altLang="en-US" sz="300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en" sz="30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77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Coordinator – </a:t>
            </a:r>
            <a:r>
              <a:rPr lang="ko-KR" altLang="en-US" dirty="0"/>
              <a:t>상호 협력 구조</a:t>
            </a:r>
            <a:endParaRPr lang="en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8055202F-981F-3DCE-EEED-17B4CC09E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757" y="2498983"/>
            <a:ext cx="849363" cy="857401"/>
          </a:xfrm>
          <a:prstGeom prst="rect">
            <a:avLst/>
          </a:prstGeom>
        </p:spPr>
      </p:pic>
      <p:grpSp>
        <p:nvGrpSpPr>
          <p:cNvPr id="17" name="그래픽 11">
            <a:extLst>
              <a:ext uri="{FF2B5EF4-FFF2-40B4-BE49-F238E27FC236}">
                <a16:creationId xmlns:a16="http://schemas.microsoft.com/office/drawing/2014/main" id="{A1F05B87-5483-98C3-5F78-4497B16BC143}"/>
              </a:ext>
            </a:extLst>
          </p:cNvPr>
          <p:cNvGrpSpPr/>
          <p:nvPr/>
        </p:nvGrpSpPr>
        <p:grpSpPr>
          <a:xfrm>
            <a:off x="2595407" y="1390744"/>
            <a:ext cx="1101146" cy="1086949"/>
            <a:chOff x="3078756" y="1271455"/>
            <a:chExt cx="1268895" cy="1252536"/>
          </a:xfrm>
          <a:solidFill>
            <a:srgbClr val="FF0000"/>
          </a:solidFill>
        </p:grpSpPr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2DF6E402-7DCD-331F-EA79-22C8C05B2025}"/>
                </a:ext>
              </a:extLst>
            </p:cNvPr>
            <p:cNvSpPr/>
            <p:nvPr/>
          </p:nvSpPr>
          <p:spPr>
            <a:xfrm flipV="1">
              <a:off x="3078756" y="1271455"/>
              <a:ext cx="1268895" cy="1251625"/>
            </a:xfrm>
            <a:custGeom>
              <a:avLst/>
              <a:gdLst>
                <a:gd name="connsiteX0" fmla="*/ 581585 w 1268895"/>
                <a:gd name="connsiteY0" fmla="*/ 1244775 h 1251625"/>
                <a:gd name="connsiteX1" fmla="*/ 544082 w 1268895"/>
                <a:gd name="connsiteY1" fmla="*/ 1239719 h 1251625"/>
                <a:gd name="connsiteX2" fmla="*/ 529399 w 1268895"/>
                <a:gd name="connsiteY2" fmla="*/ 1236844 h 1251625"/>
                <a:gd name="connsiteX3" fmla="*/ 505885 w 1268895"/>
                <a:gd name="connsiteY3" fmla="*/ 1233374 h 1251625"/>
                <a:gd name="connsiteX4" fmla="*/ 446159 w 1268895"/>
                <a:gd name="connsiteY4" fmla="*/ 1218405 h 1251625"/>
                <a:gd name="connsiteX5" fmla="*/ 419966 w 1268895"/>
                <a:gd name="connsiteY5" fmla="*/ 1210375 h 1251625"/>
                <a:gd name="connsiteX6" fmla="*/ 271840 w 1268895"/>
                <a:gd name="connsiteY6" fmla="*/ 1139097 h 1251625"/>
                <a:gd name="connsiteX7" fmla="*/ 195148 w 1268895"/>
                <a:gd name="connsiteY7" fmla="*/ 1079616 h 1251625"/>
                <a:gd name="connsiteX8" fmla="*/ 129766 w 1268895"/>
                <a:gd name="connsiteY8" fmla="*/ 1014286 h 1251625"/>
                <a:gd name="connsiteX9" fmla="*/ 61110 w 1268895"/>
                <a:gd name="connsiteY9" fmla="*/ 915646 h 1251625"/>
                <a:gd name="connsiteX10" fmla="*/ 28965 w 1268895"/>
                <a:gd name="connsiteY10" fmla="*/ 845756 h 1251625"/>
                <a:gd name="connsiteX11" fmla="*/ 292 w 1268895"/>
                <a:gd name="connsiteY11" fmla="*/ 743647 h 1251625"/>
                <a:gd name="connsiteX12" fmla="*/ -5760 w 1268895"/>
                <a:gd name="connsiteY12" fmla="*/ 679209 h 1251625"/>
                <a:gd name="connsiteX13" fmla="*/ -3081 w 1268895"/>
                <a:gd name="connsiteY13" fmla="*/ 647684 h 1251625"/>
                <a:gd name="connsiteX14" fmla="*/ 4658 w 1268895"/>
                <a:gd name="connsiteY14" fmla="*/ 675244 h 1251625"/>
                <a:gd name="connsiteX15" fmla="*/ 9420 w 1268895"/>
                <a:gd name="connsiteY15" fmla="*/ 699532 h 1251625"/>
                <a:gd name="connsiteX16" fmla="*/ 9817 w 1268895"/>
                <a:gd name="connsiteY16" fmla="*/ 693088 h 1251625"/>
                <a:gd name="connsiteX17" fmla="*/ 9122 w 1268895"/>
                <a:gd name="connsiteY17" fmla="*/ 658688 h 1251625"/>
                <a:gd name="connsiteX18" fmla="*/ 13587 w 1268895"/>
                <a:gd name="connsiteY18" fmla="*/ 637275 h 1251625"/>
                <a:gd name="connsiteX19" fmla="*/ 18151 w 1268895"/>
                <a:gd name="connsiteY19" fmla="*/ 655912 h 1251625"/>
                <a:gd name="connsiteX20" fmla="*/ 20433 w 1268895"/>
                <a:gd name="connsiteY20" fmla="*/ 670783 h 1251625"/>
                <a:gd name="connsiteX21" fmla="*/ 19837 w 1268895"/>
                <a:gd name="connsiteY21" fmla="*/ 651848 h 1251625"/>
                <a:gd name="connsiteX22" fmla="*/ 20532 w 1268895"/>
                <a:gd name="connsiteY22" fmla="*/ 623793 h 1251625"/>
                <a:gd name="connsiteX23" fmla="*/ 23111 w 1268895"/>
                <a:gd name="connsiteY23" fmla="*/ 617745 h 1251625"/>
                <a:gd name="connsiteX24" fmla="*/ 26485 w 1268895"/>
                <a:gd name="connsiteY24" fmla="*/ 646098 h 1251625"/>
                <a:gd name="connsiteX25" fmla="*/ 27973 w 1268895"/>
                <a:gd name="connsiteY25" fmla="*/ 646494 h 1251625"/>
                <a:gd name="connsiteX26" fmla="*/ 40474 w 1268895"/>
                <a:gd name="connsiteY26" fmla="*/ 695170 h 1251625"/>
                <a:gd name="connsiteX27" fmla="*/ 49304 w 1268895"/>
                <a:gd name="connsiteY27" fmla="*/ 740276 h 1251625"/>
                <a:gd name="connsiteX28" fmla="*/ 57737 w 1268895"/>
                <a:gd name="connsiteY28" fmla="*/ 769224 h 1251625"/>
                <a:gd name="connsiteX29" fmla="*/ 56745 w 1268895"/>
                <a:gd name="connsiteY29" fmla="*/ 761095 h 1251625"/>
                <a:gd name="connsiteX30" fmla="*/ 56249 w 1268895"/>
                <a:gd name="connsiteY30" fmla="*/ 752569 h 1251625"/>
                <a:gd name="connsiteX31" fmla="*/ 57241 w 1268895"/>
                <a:gd name="connsiteY31" fmla="*/ 754353 h 1251625"/>
                <a:gd name="connsiteX32" fmla="*/ 58828 w 1268895"/>
                <a:gd name="connsiteY32" fmla="*/ 753263 h 1251625"/>
                <a:gd name="connsiteX33" fmla="*/ 61309 w 1268895"/>
                <a:gd name="connsiteY33" fmla="*/ 751082 h 1251625"/>
                <a:gd name="connsiteX34" fmla="*/ 65674 w 1268895"/>
                <a:gd name="connsiteY34" fmla="*/ 758319 h 1251625"/>
                <a:gd name="connsiteX35" fmla="*/ 69147 w 1268895"/>
                <a:gd name="connsiteY35" fmla="*/ 762978 h 1251625"/>
                <a:gd name="connsiteX36" fmla="*/ 70039 w 1268895"/>
                <a:gd name="connsiteY36" fmla="*/ 760004 h 1251625"/>
                <a:gd name="connsiteX37" fmla="*/ 70039 w 1268895"/>
                <a:gd name="connsiteY37" fmla="*/ 748108 h 1251625"/>
                <a:gd name="connsiteX38" fmla="*/ 73314 w 1268895"/>
                <a:gd name="connsiteY38" fmla="*/ 720846 h 1251625"/>
                <a:gd name="connsiteX39" fmla="*/ 84029 w 1268895"/>
                <a:gd name="connsiteY39" fmla="*/ 747414 h 1251625"/>
                <a:gd name="connsiteX40" fmla="*/ 91966 w 1268895"/>
                <a:gd name="connsiteY40" fmla="*/ 764961 h 1251625"/>
                <a:gd name="connsiteX41" fmla="*/ 95934 w 1268895"/>
                <a:gd name="connsiteY41" fmla="*/ 770512 h 1251625"/>
                <a:gd name="connsiteX42" fmla="*/ 132147 w 1268895"/>
                <a:gd name="connsiteY42" fmla="*/ 840601 h 1251625"/>
                <a:gd name="connsiteX43" fmla="*/ 174511 w 1268895"/>
                <a:gd name="connsiteY43" fmla="*/ 901371 h 1251625"/>
                <a:gd name="connsiteX44" fmla="*/ 241183 w 1268895"/>
                <a:gd name="connsiteY44" fmla="*/ 981571 h 1251625"/>
                <a:gd name="connsiteX45" fmla="*/ 247731 w 1268895"/>
                <a:gd name="connsiteY45" fmla="*/ 986032 h 1251625"/>
                <a:gd name="connsiteX46" fmla="*/ 231262 w 1268895"/>
                <a:gd name="connsiteY46" fmla="*/ 954805 h 1251625"/>
                <a:gd name="connsiteX47" fmla="*/ 263109 w 1268895"/>
                <a:gd name="connsiteY47" fmla="*/ 979489 h 1251625"/>
                <a:gd name="connsiteX48" fmla="*/ 412624 w 1268895"/>
                <a:gd name="connsiteY48" fmla="*/ 1081103 h 1251625"/>
                <a:gd name="connsiteX49" fmla="*/ 591010 w 1268895"/>
                <a:gd name="connsiteY49" fmla="*/ 1130472 h 1251625"/>
                <a:gd name="connsiteX50" fmla="*/ 686256 w 1268895"/>
                <a:gd name="connsiteY50" fmla="*/ 1130472 h 1251625"/>
                <a:gd name="connsiteX51" fmla="*/ 778127 w 1268895"/>
                <a:gd name="connsiteY51" fmla="*/ 1113421 h 1251625"/>
                <a:gd name="connsiteX52" fmla="*/ 1137083 w 1268895"/>
                <a:gd name="connsiteY52" fmla="*/ 769719 h 1251625"/>
                <a:gd name="connsiteX53" fmla="*/ 1160695 w 1268895"/>
                <a:gd name="connsiteY53" fmla="*/ 652938 h 1251625"/>
                <a:gd name="connsiteX54" fmla="*/ 1160695 w 1268895"/>
                <a:gd name="connsiteY54" fmla="*/ 567682 h 1251625"/>
                <a:gd name="connsiteX55" fmla="*/ 1105433 w 1268895"/>
                <a:gd name="connsiteY55" fmla="*/ 373377 h 1251625"/>
                <a:gd name="connsiteX56" fmla="*/ 923872 w 1268895"/>
                <a:gd name="connsiteY56" fmla="*/ 166185 h 1251625"/>
                <a:gd name="connsiteX57" fmla="*/ 623751 w 1268895"/>
                <a:gd name="connsiteY57" fmla="*/ 73890 h 1251625"/>
                <a:gd name="connsiteX58" fmla="*/ 358850 w 1268895"/>
                <a:gd name="connsiteY58" fmla="*/ 134957 h 1251625"/>
                <a:gd name="connsiteX59" fmla="*/ 363811 w 1268895"/>
                <a:gd name="connsiteY59" fmla="*/ 130397 h 1251625"/>
                <a:gd name="connsiteX60" fmla="*/ 576128 w 1268895"/>
                <a:gd name="connsiteY60" fmla="*/ 67347 h 1251625"/>
                <a:gd name="connsiteX61" fmla="*/ 675342 w 1268895"/>
                <a:gd name="connsiteY61" fmla="*/ 67347 h 1251625"/>
                <a:gd name="connsiteX62" fmla="*/ 1020010 w 1268895"/>
                <a:gd name="connsiteY62" fmla="*/ 227153 h 1251625"/>
                <a:gd name="connsiteX63" fmla="*/ 1048683 w 1268895"/>
                <a:gd name="connsiteY63" fmla="*/ 256893 h 1251625"/>
                <a:gd name="connsiteX64" fmla="*/ 1055727 w 1268895"/>
                <a:gd name="connsiteY64" fmla="*/ 262841 h 1251625"/>
                <a:gd name="connsiteX65" fmla="*/ 1052652 w 1268895"/>
                <a:gd name="connsiteY65" fmla="*/ 256695 h 1251625"/>
                <a:gd name="connsiteX66" fmla="*/ 1012966 w 1268895"/>
                <a:gd name="connsiteY66" fmla="*/ 212183 h 1251625"/>
                <a:gd name="connsiteX67" fmla="*/ 887659 w 1268895"/>
                <a:gd name="connsiteY67" fmla="*/ 119789 h 1251625"/>
                <a:gd name="connsiteX68" fmla="*/ 782394 w 1268895"/>
                <a:gd name="connsiteY68" fmla="*/ 80532 h 1251625"/>
                <a:gd name="connsiteX69" fmla="*/ 651531 w 1268895"/>
                <a:gd name="connsiteY69" fmla="*/ 62589 h 1251625"/>
                <a:gd name="connsiteX70" fmla="*/ 618096 w 1268895"/>
                <a:gd name="connsiteY70" fmla="*/ 60507 h 1251625"/>
                <a:gd name="connsiteX71" fmla="*/ 502710 w 1268895"/>
                <a:gd name="connsiteY71" fmla="*/ 73593 h 1251625"/>
                <a:gd name="connsiteX72" fmla="*/ 262117 w 1268895"/>
                <a:gd name="connsiteY72" fmla="*/ 195033 h 1251625"/>
                <a:gd name="connsiteX73" fmla="*/ 203978 w 1268895"/>
                <a:gd name="connsiteY73" fmla="*/ 251441 h 1251625"/>
                <a:gd name="connsiteX74" fmla="*/ 159431 w 1268895"/>
                <a:gd name="connsiteY74" fmla="*/ 307254 h 1251625"/>
                <a:gd name="connsiteX75" fmla="*/ 152684 w 1268895"/>
                <a:gd name="connsiteY75" fmla="*/ 315879 h 1251625"/>
                <a:gd name="connsiteX76" fmla="*/ 193263 w 1268895"/>
                <a:gd name="connsiteY76" fmla="*/ 260760 h 1251625"/>
                <a:gd name="connsiteX77" fmla="*/ 209335 w 1268895"/>
                <a:gd name="connsiteY77" fmla="*/ 242221 h 1251625"/>
                <a:gd name="connsiteX78" fmla="*/ 266086 w 1268895"/>
                <a:gd name="connsiteY78" fmla="*/ 186904 h 1251625"/>
                <a:gd name="connsiteX79" fmla="*/ 456080 w 1268895"/>
                <a:gd name="connsiteY79" fmla="*/ 82019 h 1251625"/>
                <a:gd name="connsiteX80" fmla="*/ 527018 w 1268895"/>
                <a:gd name="connsiteY80" fmla="*/ 64076 h 1251625"/>
                <a:gd name="connsiteX81" fmla="*/ 545868 w 1268895"/>
                <a:gd name="connsiteY81" fmla="*/ 60705 h 1251625"/>
                <a:gd name="connsiteX82" fmla="*/ 548150 w 1268895"/>
                <a:gd name="connsiteY82" fmla="*/ 59714 h 1251625"/>
                <a:gd name="connsiteX83" fmla="*/ 490011 w 1268895"/>
                <a:gd name="connsiteY83" fmla="*/ 70618 h 1251625"/>
                <a:gd name="connsiteX84" fmla="*/ 379189 w 1268895"/>
                <a:gd name="connsiteY84" fmla="*/ 110768 h 1251625"/>
                <a:gd name="connsiteX85" fmla="*/ 171535 w 1268895"/>
                <a:gd name="connsiteY85" fmla="*/ 282470 h 1251625"/>
                <a:gd name="connsiteX86" fmla="*/ 160622 w 1268895"/>
                <a:gd name="connsiteY86" fmla="*/ 296052 h 1251625"/>
                <a:gd name="connsiteX87" fmla="*/ 178182 w 1268895"/>
                <a:gd name="connsiteY87" fmla="*/ 271268 h 1251625"/>
                <a:gd name="connsiteX88" fmla="*/ 357362 w 1268895"/>
                <a:gd name="connsiteY88" fmla="*/ 119393 h 1251625"/>
                <a:gd name="connsiteX89" fmla="*/ 647562 w 1268895"/>
                <a:gd name="connsiteY89" fmla="*/ 52080 h 1251625"/>
                <a:gd name="connsiteX90" fmla="*/ 680303 w 1268895"/>
                <a:gd name="connsiteY90" fmla="*/ 53171 h 1251625"/>
                <a:gd name="connsiteX91" fmla="*/ 688736 w 1268895"/>
                <a:gd name="connsiteY91" fmla="*/ 53567 h 1251625"/>
                <a:gd name="connsiteX92" fmla="*/ 680005 w 1268895"/>
                <a:gd name="connsiteY92" fmla="*/ 52179 h 1251625"/>
                <a:gd name="connsiteX93" fmla="*/ 611845 w 1268895"/>
                <a:gd name="connsiteY93" fmla="*/ 48412 h 1251625"/>
                <a:gd name="connsiteX94" fmla="*/ 451119 w 1268895"/>
                <a:gd name="connsiteY94" fmla="*/ 73493 h 1251625"/>
                <a:gd name="connsiteX95" fmla="*/ 306267 w 1268895"/>
                <a:gd name="connsiteY95" fmla="*/ 146457 h 1251625"/>
                <a:gd name="connsiteX96" fmla="*/ 91073 w 1268895"/>
                <a:gd name="connsiteY96" fmla="*/ 424729 h 1251625"/>
                <a:gd name="connsiteX97" fmla="*/ 88890 w 1268895"/>
                <a:gd name="connsiteY97" fmla="*/ 423738 h 1251625"/>
                <a:gd name="connsiteX98" fmla="*/ 258843 w 1268895"/>
                <a:gd name="connsiteY98" fmla="*/ 172133 h 1251625"/>
                <a:gd name="connsiteX99" fmla="*/ 266582 w 1268895"/>
                <a:gd name="connsiteY99" fmla="*/ 164995 h 1251625"/>
                <a:gd name="connsiteX100" fmla="*/ 260927 w 1268895"/>
                <a:gd name="connsiteY100" fmla="*/ 169258 h 1251625"/>
                <a:gd name="connsiteX101" fmla="*/ 167864 w 1268895"/>
                <a:gd name="connsiteY101" fmla="*/ 267303 h 1251625"/>
                <a:gd name="connsiteX102" fmla="*/ 108138 w 1268895"/>
                <a:gd name="connsiteY102" fmla="*/ 365942 h 1251625"/>
                <a:gd name="connsiteX103" fmla="*/ 91370 w 1268895"/>
                <a:gd name="connsiteY103" fmla="*/ 397665 h 1251625"/>
                <a:gd name="connsiteX104" fmla="*/ 89981 w 1268895"/>
                <a:gd name="connsiteY104" fmla="*/ 397170 h 1251625"/>
                <a:gd name="connsiteX105" fmla="*/ 95339 w 1268895"/>
                <a:gd name="connsiteY105" fmla="*/ 379424 h 1251625"/>
                <a:gd name="connsiteX106" fmla="*/ 97422 w 1268895"/>
                <a:gd name="connsiteY106" fmla="*/ 371791 h 1251625"/>
                <a:gd name="connsiteX107" fmla="*/ 146632 w 1268895"/>
                <a:gd name="connsiteY107" fmla="*/ 283957 h 1251625"/>
                <a:gd name="connsiteX108" fmla="*/ 280968 w 1268895"/>
                <a:gd name="connsiteY108" fmla="*/ 142888 h 1251625"/>
                <a:gd name="connsiteX109" fmla="*/ 338512 w 1268895"/>
                <a:gd name="connsiteY109" fmla="*/ 104820 h 1251625"/>
                <a:gd name="connsiteX110" fmla="*/ 345457 w 1268895"/>
                <a:gd name="connsiteY110" fmla="*/ 99863 h 1251625"/>
                <a:gd name="connsiteX111" fmla="*/ 253188 w 1268895"/>
                <a:gd name="connsiteY111" fmla="*/ 162715 h 1251625"/>
                <a:gd name="connsiteX112" fmla="*/ 139787 w 1268895"/>
                <a:gd name="connsiteY112" fmla="*/ 288418 h 1251625"/>
                <a:gd name="connsiteX113" fmla="*/ 117166 w 1268895"/>
                <a:gd name="connsiteY113" fmla="*/ 325991 h 1251625"/>
                <a:gd name="connsiteX114" fmla="*/ 109328 w 1268895"/>
                <a:gd name="connsiteY114" fmla="*/ 340663 h 1251625"/>
                <a:gd name="connsiteX115" fmla="*/ 103971 w 1268895"/>
                <a:gd name="connsiteY115" fmla="*/ 350576 h 1251625"/>
                <a:gd name="connsiteX116" fmla="*/ 95438 w 1268895"/>
                <a:gd name="connsiteY116" fmla="*/ 368420 h 1251625"/>
                <a:gd name="connsiteX117" fmla="*/ 60713 w 1268895"/>
                <a:gd name="connsiteY117" fmla="*/ 464482 h 1251625"/>
                <a:gd name="connsiteX118" fmla="*/ 42359 w 1268895"/>
                <a:gd name="connsiteY118" fmla="*/ 586518 h 1251625"/>
                <a:gd name="connsiteX119" fmla="*/ 40573 w 1268895"/>
                <a:gd name="connsiteY119" fmla="*/ 599901 h 1251625"/>
                <a:gd name="connsiteX120" fmla="*/ 62698 w 1268895"/>
                <a:gd name="connsiteY120" fmla="*/ 451099 h 1251625"/>
                <a:gd name="connsiteX121" fmla="*/ 136215 w 1268895"/>
                <a:gd name="connsiteY121" fmla="*/ 290897 h 1251625"/>
                <a:gd name="connsiteX122" fmla="*/ 145045 w 1268895"/>
                <a:gd name="connsiteY122" fmla="*/ 275630 h 1251625"/>
                <a:gd name="connsiteX123" fmla="*/ 182250 w 1268895"/>
                <a:gd name="connsiteY123" fmla="*/ 224774 h 1251625"/>
                <a:gd name="connsiteX124" fmla="*/ 178282 w 1268895"/>
                <a:gd name="connsiteY124" fmla="*/ 227054 h 1251625"/>
                <a:gd name="connsiteX125" fmla="*/ 174214 w 1268895"/>
                <a:gd name="connsiteY125" fmla="*/ 224873 h 1251625"/>
                <a:gd name="connsiteX126" fmla="*/ 177289 w 1268895"/>
                <a:gd name="connsiteY126" fmla="*/ 219718 h 1251625"/>
                <a:gd name="connsiteX127" fmla="*/ 172726 w 1268895"/>
                <a:gd name="connsiteY127" fmla="*/ 224674 h 1251625"/>
                <a:gd name="connsiteX128" fmla="*/ 135421 w 1268895"/>
                <a:gd name="connsiteY128" fmla="*/ 271764 h 1251625"/>
                <a:gd name="connsiteX129" fmla="*/ 57539 w 1268895"/>
                <a:gd name="connsiteY129" fmla="*/ 419971 h 1251625"/>
                <a:gd name="connsiteX130" fmla="*/ 51387 w 1268895"/>
                <a:gd name="connsiteY130" fmla="*/ 436824 h 1251625"/>
                <a:gd name="connsiteX131" fmla="*/ 50296 w 1268895"/>
                <a:gd name="connsiteY131" fmla="*/ 439798 h 1251625"/>
                <a:gd name="connsiteX132" fmla="*/ 50693 w 1268895"/>
                <a:gd name="connsiteY132" fmla="*/ 436328 h 1251625"/>
                <a:gd name="connsiteX133" fmla="*/ 57241 w 1268895"/>
                <a:gd name="connsiteY133" fmla="*/ 415510 h 1251625"/>
                <a:gd name="connsiteX134" fmla="*/ 200109 w 1268895"/>
                <a:gd name="connsiteY134" fmla="*/ 189382 h 1251625"/>
                <a:gd name="connsiteX135" fmla="*/ 253684 w 1268895"/>
                <a:gd name="connsiteY135" fmla="*/ 141401 h 1251625"/>
                <a:gd name="connsiteX136" fmla="*/ 310236 w 1268895"/>
                <a:gd name="connsiteY136" fmla="*/ 99764 h 1251625"/>
                <a:gd name="connsiteX137" fmla="*/ 595177 w 1268895"/>
                <a:gd name="connsiteY137" fmla="*/ 3107 h 1251625"/>
                <a:gd name="connsiteX138" fmla="*/ 682386 w 1268895"/>
                <a:gd name="connsiteY138" fmla="*/ 3702 h 1251625"/>
                <a:gd name="connsiteX139" fmla="*/ 897482 w 1268895"/>
                <a:gd name="connsiteY139" fmla="*/ 62192 h 1251625"/>
                <a:gd name="connsiteX140" fmla="*/ 1055033 w 1268895"/>
                <a:gd name="connsiteY140" fmla="*/ 169060 h 1251625"/>
                <a:gd name="connsiteX141" fmla="*/ 1065649 w 1268895"/>
                <a:gd name="connsiteY141" fmla="*/ 178577 h 1251625"/>
                <a:gd name="connsiteX142" fmla="*/ 1055529 w 1268895"/>
                <a:gd name="connsiteY142" fmla="*/ 165590 h 1251625"/>
                <a:gd name="connsiteX143" fmla="*/ 905220 w 1268895"/>
                <a:gd name="connsiteY143" fmla="*/ 62589 h 1251625"/>
                <a:gd name="connsiteX144" fmla="*/ 639625 w 1268895"/>
                <a:gd name="connsiteY144" fmla="*/ 629 h 1251625"/>
                <a:gd name="connsiteX145" fmla="*/ 363414 w 1268895"/>
                <a:gd name="connsiteY145" fmla="*/ 61597 h 1251625"/>
                <a:gd name="connsiteX146" fmla="*/ 136314 w 1268895"/>
                <a:gd name="connsiteY146" fmla="*/ 247971 h 1251625"/>
                <a:gd name="connsiteX147" fmla="*/ 15571 w 1268895"/>
                <a:gd name="connsiteY147" fmla="*/ 544385 h 1251625"/>
                <a:gd name="connsiteX148" fmla="*/ 9618 w 1268895"/>
                <a:gd name="connsiteY148" fmla="*/ 582552 h 1251625"/>
                <a:gd name="connsiteX149" fmla="*/ 12099 w 1268895"/>
                <a:gd name="connsiteY149" fmla="*/ 524261 h 1251625"/>
                <a:gd name="connsiteX150" fmla="*/ 133040 w 1268895"/>
                <a:gd name="connsiteY150" fmla="*/ 238058 h 1251625"/>
                <a:gd name="connsiteX151" fmla="*/ 375717 w 1268895"/>
                <a:gd name="connsiteY151" fmla="*/ 47917 h 1251625"/>
                <a:gd name="connsiteX152" fmla="*/ 723957 w 1268895"/>
                <a:gd name="connsiteY152" fmla="*/ 1224 h 1251625"/>
                <a:gd name="connsiteX153" fmla="*/ 936671 w 1268895"/>
                <a:gd name="connsiteY153" fmla="*/ 73493 h 1251625"/>
                <a:gd name="connsiteX154" fmla="*/ 1136487 w 1268895"/>
                <a:gd name="connsiteY154" fmla="*/ 249458 h 1251625"/>
                <a:gd name="connsiteX155" fmla="*/ 1234411 w 1268895"/>
                <a:gd name="connsiteY155" fmla="*/ 450703 h 1251625"/>
                <a:gd name="connsiteX156" fmla="*/ 1258123 w 1268895"/>
                <a:gd name="connsiteY156" fmla="*/ 624685 h 1251625"/>
                <a:gd name="connsiteX157" fmla="*/ 1258123 w 1268895"/>
                <a:gd name="connsiteY157" fmla="*/ 602875 h 1251625"/>
                <a:gd name="connsiteX158" fmla="*/ 1256337 w 1268895"/>
                <a:gd name="connsiteY158" fmla="*/ 552316 h 1251625"/>
                <a:gd name="connsiteX159" fmla="*/ 1161390 w 1268895"/>
                <a:gd name="connsiteY159" fmla="*/ 273845 h 1251625"/>
                <a:gd name="connsiteX160" fmla="*/ 1150972 w 1268895"/>
                <a:gd name="connsiteY160" fmla="*/ 256199 h 1251625"/>
                <a:gd name="connsiteX161" fmla="*/ 1166251 w 1268895"/>
                <a:gd name="connsiteY161" fmla="*/ 276720 h 1251625"/>
                <a:gd name="connsiteX162" fmla="*/ 1258123 w 1268895"/>
                <a:gd name="connsiteY162" fmla="*/ 532489 h 1251625"/>
                <a:gd name="connsiteX163" fmla="*/ 1261794 w 1268895"/>
                <a:gd name="connsiteY163" fmla="*/ 657895 h 1251625"/>
                <a:gd name="connsiteX164" fmla="*/ 1214072 w 1268895"/>
                <a:gd name="connsiteY164" fmla="*/ 856165 h 1251625"/>
                <a:gd name="connsiteX165" fmla="*/ 1205937 w 1268895"/>
                <a:gd name="connsiteY165" fmla="*/ 876884 h 1251625"/>
                <a:gd name="connsiteX166" fmla="*/ 1110890 w 1268895"/>
                <a:gd name="connsiteY166" fmla="*/ 1035104 h 1251625"/>
                <a:gd name="connsiteX167" fmla="*/ 1048882 w 1268895"/>
                <a:gd name="connsiteY167" fmla="*/ 1096964 h 1251625"/>
                <a:gd name="connsiteX168" fmla="*/ 966038 w 1268895"/>
                <a:gd name="connsiteY168" fmla="*/ 1154959 h 1251625"/>
                <a:gd name="connsiteX169" fmla="*/ 881707 w 1268895"/>
                <a:gd name="connsiteY169" fmla="*/ 1194216 h 1251625"/>
                <a:gd name="connsiteX170" fmla="*/ 852439 w 1268895"/>
                <a:gd name="connsiteY170" fmla="*/ 1205815 h 1251625"/>
                <a:gd name="connsiteX171" fmla="*/ 690224 w 1268895"/>
                <a:gd name="connsiteY171" fmla="*/ 1243883 h 1251625"/>
                <a:gd name="connsiteX172" fmla="*/ 581585 w 1268895"/>
                <a:gd name="connsiteY172" fmla="*/ 1244775 h 1251625"/>
                <a:gd name="connsiteX173" fmla="*/ 403993 w 1268895"/>
                <a:gd name="connsiteY173" fmla="*/ 1195009 h 1251625"/>
                <a:gd name="connsiteX174" fmla="*/ 216975 w 1268895"/>
                <a:gd name="connsiteY174" fmla="*/ 1082788 h 1251625"/>
                <a:gd name="connsiteX175" fmla="*/ 163400 w 1268895"/>
                <a:gd name="connsiteY175" fmla="*/ 1030643 h 1251625"/>
                <a:gd name="connsiteX176" fmla="*/ 164292 w 1268895"/>
                <a:gd name="connsiteY176" fmla="*/ 1033617 h 1251625"/>
                <a:gd name="connsiteX177" fmla="*/ 288905 w 1268895"/>
                <a:gd name="connsiteY177" fmla="*/ 1138403 h 1251625"/>
                <a:gd name="connsiteX178" fmla="*/ 396056 w 1268895"/>
                <a:gd name="connsiteY178" fmla="*/ 1193324 h 1251625"/>
                <a:gd name="connsiteX179" fmla="*/ 403993 w 1268895"/>
                <a:gd name="connsiteY179" fmla="*/ 1195009 h 1251625"/>
                <a:gd name="connsiteX180" fmla="*/ 323233 w 1268895"/>
                <a:gd name="connsiteY180" fmla="*/ 1137808 h 1251625"/>
                <a:gd name="connsiteX181" fmla="*/ 312915 w 1268895"/>
                <a:gd name="connsiteY181" fmla="*/ 1130968 h 1251625"/>
                <a:gd name="connsiteX182" fmla="*/ 198620 w 1268895"/>
                <a:gd name="connsiteY182" fmla="*/ 1039863 h 1251625"/>
                <a:gd name="connsiteX183" fmla="*/ 161812 w 1268895"/>
                <a:gd name="connsiteY183" fmla="*/ 1004372 h 1251625"/>
                <a:gd name="connsiteX184" fmla="*/ 177786 w 1268895"/>
                <a:gd name="connsiteY184" fmla="*/ 1022217 h 1251625"/>
                <a:gd name="connsiteX185" fmla="*/ 311625 w 1268895"/>
                <a:gd name="connsiteY185" fmla="*/ 1131959 h 1251625"/>
                <a:gd name="connsiteX186" fmla="*/ 323927 w 1268895"/>
                <a:gd name="connsiteY186" fmla="*/ 1139196 h 1251625"/>
                <a:gd name="connsiteX187" fmla="*/ 323233 w 1268895"/>
                <a:gd name="connsiteY187" fmla="*/ 1137808 h 1251625"/>
                <a:gd name="connsiteX188" fmla="*/ 107840 w 1268895"/>
                <a:gd name="connsiteY188" fmla="*/ 934482 h 1251625"/>
                <a:gd name="connsiteX189" fmla="*/ 103871 w 1268895"/>
                <a:gd name="connsiteY189" fmla="*/ 927543 h 1251625"/>
                <a:gd name="connsiteX190" fmla="*/ 83136 w 1268895"/>
                <a:gd name="connsiteY190" fmla="*/ 886302 h 1251625"/>
                <a:gd name="connsiteX191" fmla="*/ 75496 w 1268895"/>
                <a:gd name="connsiteY191" fmla="*/ 871729 h 1251625"/>
                <a:gd name="connsiteX192" fmla="*/ 43351 w 1268895"/>
                <a:gd name="connsiteY192" fmla="*/ 797676 h 1251625"/>
                <a:gd name="connsiteX193" fmla="*/ 39382 w 1268895"/>
                <a:gd name="connsiteY193" fmla="*/ 789943 h 1251625"/>
                <a:gd name="connsiteX194" fmla="*/ 61706 w 1268895"/>
                <a:gd name="connsiteY194" fmla="*/ 851308 h 1251625"/>
                <a:gd name="connsiteX195" fmla="*/ 103474 w 1268895"/>
                <a:gd name="connsiteY195" fmla="*/ 930318 h 1251625"/>
                <a:gd name="connsiteX196" fmla="*/ 107840 w 1268895"/>
                <a:gd name="connsiteY196" fmla="*/ 934482 h 1251625"/>
                <a:gd name="connsiteX197" fmla="*/ 64583 w 1268895"/>
                <a:gd name="connsiteY197" fmla="*/ 840105 h 1251625"/>
                <a:gd name="connsiteX198" fmla="*/ 38093 w 1268895"/>
                <a:gd name="connsiteY198" fmla="*/ 760500 h 1251625"/>
                <a:gd name="connsiteX199" fmla="*/ 26584 w 1268895"/>
                <a:gd name="connsiteY199" fmla="*/ 698243 h 1251625"/>
                <a:gd name="connsiteX200" fmla="*/ 23707 w 1268895"/>
                <a:gd name="connsiteY200" fmla="*/ 683868 h 1251625"/>
                <a:gd name="connsiteX201" fmla="*/ 22218 w 1268895"/>
                <a:gd name="connsiteY201" fmla="*/ 680696 h 1251625"/>
                <a:gd name="connsiteX202" fmla="*/ 26088 w 1268895"/>
                <a:gd name="connsiteY202" fmla="*/ 712023 h 1251625"/>
                <a:gd name="connsiteX203" fmla="*/ 42260 w 1268895"/>
                <a:gd name="connsiteY203" fmla="*/ 782409 h 1251625"/>
                <a:gd name="connsiteX204" fmla="*/ 67857 w 1268895"/>
                <a:gd name="connsiteY204" fmla="*/ 850019 h 1251625"/>
                <a:gd name="connsiteX205" fmla="*/ 64583 w 1268895"/>
                <a:gd name="connsiteY205" fmla="*/ 840105 h 1251625"/>
                <a:gd name="connsiteX206" fmla="*/ 11305 w 1268895"/>
                <a:gd name="connsiteY206" fmla="*/ 705777 h 1251625"/>
                <a:gd name="connsiteX207" fmla="*/ 10710 w 1268895"/>
                <a:gd name="connsiteY207" fmla="*/ 706372 h 1251625"/>
                <a:gd name="connsiteX208" fmla="*/ 11206 w 1268895"/>
                <a:gd name="connsiteY208" fmla="*/ 707661 h 1251625"/>
                <a:gd name="connsiteX209" fmla="*/ 11305 w 1268895"/>
                <a:gd name="connsiteY209" fmla="*/ 705777 h 1251625"/>
                <a:gd name="connsiteX210" fmla="*/ 24004 w 1268895"/>
                <a:gd name="connsiteY210" fmla="*/ 670386 h 1251625"/>
                <a:gd name="connsiteX211" fmla="*/ 22814 w 1268895"/>
                <a:gd name="connsiteY211" fmla="*/ 667115 h 1251625"/>
                <a:gd name="connsiteX212" fmla="*/ 23111 w 1268895"/>
                <a:gd name="connsiteY212" fmla="*/ 674054 h 1251625"/>
                <a:gd name="connsiteX213" fmla="*/ 24302 w 1268895"/>
                <a:gd name="connsiteY213" fmla="*/ 677325 h 1251625"/>
                <a:gd name="connsiteX214" fmla="*/ 24004 w 1268895"/>
                <a:gd name="connsiteY214" fmla="*/ 670386 h 1251625"/>
                <a:gd name="connsiteX215" fmla="*/ 240389 w 1268895"/>
                <a:gd name="connsiteY215" fmla="*/ 171538 h 1251625"/>
                <a:gd name="connsiteX216" fmla="*/ 443182 w 1268895"/>
                <a:gd name="connsiteY216" fmla="*/ 55649 h 1251625"/>
                <a:gd name="connsiteX217" fmla="*/ 559560 w 1268895"/>
                <a:gd name="connsiteY217" fmla="*/ 29874 h 1251625"/>
                <a:gd name="connsiteX218" fmla="*/ 590514 w 1268895"/>
                <a:gd name="connsiteY218" fmla="*/ 24025 h 1251625"/>
                <a:gd name="connsiteX219" fmla="*/ 561643 w 1268895"/>
                <a:gd name="connsiteY219" fmla="*/ 25909 h 1251625"/>
                <a:gd name="connsiteX220" fmla="*/ 213502 w 1268895"/>
                <a:gd name="connsiteY220" fmla="*/ 195529 h 1251625"/>
                <a:gd name="connsiteX221" fmla="*/ 201597 w 1268895"/>
                <a:gd name="connsiteY221" fmla="*/ 207722 h 1251625"/>
                <a:gd name="connsiteX222" fmla="*/ 215090 w 1268895"/>
                <a:gd name="connsiteY222" fmla="*/ 194835 h 1251625"/>
                <a:gd name="connsiteX223" fmla="*/ 240389 w 1268895"/>
                <a:gd name="connsiteY223" fmla="*/ 171538 h 1251625"/>
                <a:gd name="connsiteX224" fmla="*/ 555591 w 1268895"/>
                <a:gd name="connsiteY224" fmla="*/ 58921 h 1251625"/>
                <a:gd name="connsiteX225" fmla="*/ 552615 w 1268895"/>
                <a:gd name="connsiteY225" fmla="*/ 58921 h 1251625"/>
                <a:gd name="connsiteX226" fmla="*/ 553805 w 1268895"/>
                <a:gd name="connsiteY226" fmla="*/ 59416 h 1251625"/>
                <a:gd name="connsiteX227" fmla="*/ 555591 w 1268895"/>
                <a:gd name="connsiteY227" fmla="*/ 58921 h 125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268895" h="1251625">
                  <a:moveTo>
                    <a:pt x="581585" y="1244775"/>
                  </a:moveTo>
                  <a:cubicBezTo>
                    <a:pt x="556980" y="1242693"/>
                    <a:pt x="543884" y="1240909"/>
                    <a:pt x="544082" y="1239719"/>
                  </a:cubicBezTo>
                  <a:cubicBezTo>
                    <a:pt x="544182" y="1239025"/>
                    <a:pt x="538526" y="1237935"/>
                    <a:pt x="529399" y="1236844"/>
                  </a:cubicBezTo>
                  <a:cubicBezTo>
                    <a:pt x="521164" y="1235952"/>
                    <a:pt x="510548" y="1234366"/>
                    <a:pt x="505885" y="1233374"/>
                  </a:cubicBezTo>
                  <a:cubicBezTo>
                    <a:pt x="481677" y="1228120"/>
                    <a:pt x="460842" y="1222965"/>
                    <a:pt x="446159" y="1218405"/>
                  </a:cubicBezTo>
                  <a:cubicBezTo>
                    <a:pt x="437130" y="1215629"/>
                    <a:pt x="425324" y="1212060"/>
                    <a:pt x="419966" y="1210375"/>
                  </a:cubicBezTo>
                  <a:cubicBezTo>
                    <a:pt x="373832" y="1196694"/>
                    <a:pt x="316982" y="1169234"/>
                    <a:pt x="271840" y="1139097"/>
                  </a:cubicBezTo>
                  <a:cubicBezTo>
                    <a:pt x="248624" y="1123533"/>
                    <a:pt x="213800" y="1096568"/>
                    <a:pt x="195148" y="1079616"/>
                  </a:cubicBezTo>
                  <a:cubicBezTo>
                    <a:pt x="173817" y="1060185"/>
                    <a:pt x="141771" y="1028264"/>
                    <a:pt x="129766" y="1014286"/>
                  </a:cubicBezTo>
                  <a:cubicBezTo>
                    <a:pt x="101589" y="981571"/>
                    <a:pt x="76984" y="946378"/>
                    <a:pt x="61110" y="915646"/>
                  </a:cubicBezTo>
                  <a:cubicBezTo>
                    <a:pt x="53471" y="900974"/>
                    <a:pt x="34620" y="859833"/>
                    <a:pt x="28965" y="845756"/>
                  </a:cubicBezTo>
                  <a:cubicBezTo>
                    <a:pt x="18349" y="818890"/>
                    <a:pt x="5947" y="774577"/>
                    <a:pt x="292" y="743647"/>
                  </a:cubicBezTo>
                  <a:cubicBezTo>
                    <a:pt x="-4668" y="716186"/>
                    <a:pt x="-5760" y="704885"/>
                    <a:pt x="-5760" y="679209"/>
                  </a:cubicBezTo>
                  <a:cubicBezTo>
                    <a:pt x="-5760" y="654822"/>
                    <a:pt x="-5065" y="647089"/>
                    <a:pt x="-3081" y="647684"/>
                  </a:cubicBezTo>
                  <a:cubicBezTo>
                    <a:pt x="-1196" y="648378"/>
                    <a:pt x="590" y="654822"/>
                    <a:pt x="4658" y="675244"/>
                  </a:cubicBezTo>
                  <a:cubicBezTo>
                    <a:pt x="6741" y="685851"/>
                    <a:pt x="8924" y="696855"/>
                    <a:pt x="9420" y="699532"/>
                  </a:cubicBezTo>
                  <a:cubicBezTo>
                    <a:pt x="10214" y="703398"/>
                    <a:pt x="10313" y="702010"/>
                    <a:pt x="9817" y="693088"/>
                  </a:cubicBezTo>
                  <a:cubicBezTo>
                    <a:pt x="9420" y="686842"/>
                    <a:pt x="9122" y="671377"/>
                    <a:pt x="9122" y="658688"/>
                  </a:cubicBezTo>
                  <a:cubicBezTo>
                    <a:pt x="9122" y="633409"/>
                    <a:pt x="9718" y="630732"/>
                    <a:pt x="13587" y="637275"/>
                  </a:cubicBezTo>
                  <a:cubicBezTo>
                    <a:pt x="15274" y="639952"/>
                    <a:pt x="16464" y="645107"/>
                    <a:pt x="18151" y="655912"/>
                  </a:cubicBezTo>
                  <a:lnTo>
                    <a:pt x="20433" y="670783"/>
                  </a:lnTo>
                  <a:lnTo>
                    <a:pt x="19837" y="651848"/>
                  </a:lnTo>
                  <a:cubicBezTo>
                    <a:pt x="19540" y="639059"/>
                    <a:pt x="19738" y="629939"/>
                    <a:pt x="20532" y="623793"/>
                  </a:cubicBezTo>
                  <a:cubicBezTo>
                    <a:pt x="21822" y="614771"/>
                    <a:pt x="21822" y="614672"/>
                    <a:pt x="23111" y="617745"/>
                  </a:cubicBezTo>
                  <a:cubicBezTo>
                    <a:pt x="24104" y="620025"/>
                    <a:pt x="26485" y="640249"/>
                    <a:pt x="26485" y="646098"/>
                  </a:cubicBezTo>
                  <a:cubicBezTo>
                    <a:pt x="26485" y="646296"/>
                    <a:pt x="27179" y="646494"/>
                    <a:pt x="27973" y="646494"/>
                  </a:cubicBezTo>
                  <a:cubicBezTo>
                    <a:pt x="30453" y="646494"/>
                    <a:pt x="34323" y="661563"/>
                    <a:pt x="40474" y="695170"/>
                  </a:cubicBezTo>
                  <a:cubicBezTo>
                    <a:pt x="43649" y="712915"/>
                    <a:pt x="47617" y="733238"/>
                    <a:pt x="49304" y="740276"/>
                  </a:cubicBezTo>
                  <a:cubicBezTo>
                    <a:pt x="52776" y="754750"/>
                    <a:pt x="57142" y="769819"/>
                    <a:pt x="57737" y="769224"/>
                  </a:cubicBezTo>
                  <a:cubicBezTo>
                    <a:pt x="58035" y="769025"/>
                    <a:pt x="57539" y="765357"/>
                    <a:pt x="56745" y="761095"/>
                  </a:cubicBezTo>
                  <a:cubicBezTo>
                    <a:pt x="54959" y="751974"/>
                    <a:pt x="55058" y="752569"/>
                    <a:pt x="56249" y="752569"/>
                  </a:cubicBezTo>
                  <a:cubicBezTo>
                    <a:pt x="56844" y="752569"/>
                    <a:pt x="57241" y="753362"/>
                    <a:pt x="57241" y="754353"/>
                  </a:cubicBezTo>
                  <a:cubicBezTo>
                    <a:pt x="57340" y="755543"/>
                    <a:pt x="57737" y="755246"/>
                    <a:pt x="58828" y="753263"/>
                  </a:cubicBezTo>
                  <a:cubicBezTo>
                    <a:pt x="59622" y="751776"/>
                    <a:pt x="60713" y="750785"/>
                    <a:pt x="61309" y="751082"/>
                  </a:cubicBezTo>
                  <a:cubicBezTo>
                    <a:pt x="61805" y="751479"/>
                    <a:pt x="63789" y="754750"/>
                    <a:pt x="65674" y="758319"/>
                  </a:cubicBezTo>
                  <a:cubicBezTo>
                    <a:pt x="67658" y="762284"/>
                    <a:pt x="69047" y="764168"/>
                    <a:pt x="69147" y="762978"/>
                  </a:cubicBezTo>
                  <a:cubicBezTo>
                    <a:pt x="69147" y="761789"/>
                    <a:pt x="69543" y="760500"/>
                    <a:pt x="70039" y="760004"/>
                  </a:cubicBezTo>
                  <a:cubicBezTo>
                    <a:pt x="70536" y="759409"/>
                    <a:pt x="70536" y="754155"/>
                    <a:pt x="70039" y="748108"/>
                  </a:cubicBezTo>
                  <a:cubicBezTo>
                    <a:pt x="68948" y="732940"/>
                    <a:pt x="70436" y="720846"/>
                    <a:pt x="73314" y="720846"/>
                  </a:cubicBezTo>
                  <a:cubicBezTo>
                    <a:pt x="74603" y="720846"/>
                    <a:pt x="77480" y="727884"/>
                    <a:pt x="84029" y="747414"/>
                  </a:cubicBezTo>
                  <a:cubicBezTo>
                    <a:pt x="90676" y="766745"/>
                    <a:pt x="91073" y="767638"/>
                    <a:pt x="91966" y="764961"/>
                  </a:cubicBezTo>
                  <a:cubicBezTo>
                    <a:pt x="92462" y="763573"/>
                    <a:pt x="93454" y="764862"/>
                    <a:pt x="95934" y="770512"/>
                  </a:cubicBezTo>
                  <a:cubicBezTo>
                    <a:pt x="103375" y="786870"/>
                    <a:pt x="124210" y="827317"/>
                    <a:pt x="132147" y="840601"/>
                  </a:cubicBezTo>
                  <a:cubicBezTo>
                    <a:pt x="142168" y="857553"/>
                    <a:pt x="147525" y="865286"/>
                    <a:pt x="174511" y="901371"/>
                  </a:cubicBezTo>
                  <a:cubicBezTo>
                    <a:pt x="203482" y="940034"/>
                    <a:pt x="216082" y="955300"/>
                    <a:pt x="241183" y="981571"/>
                  </a:cubicBezTo>
                  <a:cubicBezTo>
                    <a:pt x="253585" y="994558"/>
                    <a:pt x="255668" y="995946"/>
                    <a:pt x="247731" y="986032"/>
                  </a:cubicBezTo>
                  <a:cubicBezTo>
                    <a:pt x="233544" y="968089"/>
                    <a:pt x="226499" y="954805"/>
                    <a:pt x="231262" y="954805"/>
                  </a:cubicBezTo>
                  <a:cubicBezTo>
                    <a:pt x="233048" y="954805"/>
                    <a:pt x="243564" y="962934"/>
                    <a:pt x="263109" y="979489"/>
                  </a:cubicBezTo>
                  <a:cubicBezTo>
                    <a:pt x="321943" y="1029453"/>
                    <a:pt x="361827" y="1056617"/>
                    <a:pt x="412624" y="1081103"/>
                  </a:cubicBezTo>
                  <a:cubicBezTo>
                    <a:pt x="468085" y="1107968"/>
                    <a:pt x="524537" y="1123533"/>
                    <a:pt x="591010" y="1130472"/>
                  </a:cubicBezTo>
                  <a:cubicBezTo>
                    <a:pt x="607678" y="1132157"/>
                    <a:pt x="669687" y="1132157"/>
                    <a:pt x="686256" y="1130472"/>
                  </a:cubicBezTo>
                  <a:cubicBezTo>
                    <a:pt x="718500" y="1127102"/>
                    <a:pt x="751935" y="1120856"/>
                    <a:pt x="778127" y="1113421"/>
                  </a:cubicBezTo>
                  <a:cubicBezTo>
                    <a:pt x="948874" y="1065043"/>
                    <a:pt x="1082118" y="937456"/>
                    <a:pt x="1137083" y="769719"/>
                  </a:cubicBezTo>
                  <a:cubicBezTo>
                    <a:pt x="1148889" y="733535"/>
                    <a:pt x="1156528" y="695765"/>
                    <a:pt x="1160695" y="652938"/>
                  </a:cubicBezTo>
                  <a:cubicBezTo>
                    <a:pt x="1162283" y="635986"/>
                    <a:pt x="1162283" y="585328"/>
                    <a:pt x="1160695" y="567682"/>
                  </a:cubicBezTo>
                  <a:cubicBezTo>
                    <a:pt x="1154445" y="499675"/>
                    <a:pt x="1136388" y="436130"/>
                    <a:pt x="1105433" y="373377"/>
                  </a:cubicBezTo>
                  <a:cubicBezTo>
                    <a:pt x="1064458" y="290104"/>
                    <a:pt x="1002053" y="218925"/>
                    <a:pt x="923872" y="166185"/>
                  </a:cubicBezTo>
                  <a:cubicBezTo>
                    <a:pt x="836267" y="107199"/>
                    <a:pt x="738244" y="77062"/>
                    <a:pt x="623751" y="73890"/>
                  </a:cubicBezTo>
                  <a:cubicBezTo>
                    <a:pt x="532772" y="71312"/>
                    <a:pt x="446655" y="91139"/>
                    <a:pt x="358850" y="134957"/>
                  </a:cubicBezTo>
                  <a:cubicBezTo>
                    <a:pt x="344861" y="141897"/>
                    <a:pt x="348334" y="138724"/>
                    <a:pt x="363811" y="130397"/>
                  </a:cubicBezTo>
                  <a:cubicBezTo>
                    <a:pt x="428399" y="95601"/>
                    <a:pt x="497849" y="74980"/>
                    <a:pt x="576128" y="67347"/>
                  </a:cubicBezTo>
                  <a:cubicBezTo>
                    <a:pt x="593987" y="65662"/>
                    <a:pt x="657384" y="65662"/>
                    <a:pt x="675342" y="67347"/>
                  </a:cubicBezTo>
                  <a:cubicBezTo>
                    <a:pt x="809975" y="80433"/>
                    <a:pt x="924468" y="133470"/>
                    <a:pt x="1020010" y="227153"/>
                  </a:cubicBezTo>
                  <a:cubicBezTo>
                    <a:pt x="1030229" y="237265"/>
                    <a:pt x="1043226" y="250648"/>
                    <a:pt x="1048683" y="256893"/>
                  </a:cubicBezTo>
                  <a:cubicBezTo>
                    <a:pt x="1062275" y="272358"/>
                    <a:pt x="1063168" y="273152"/>
                    <a:pt x="1055727" y="262841"/>
                  </a:cubicBezTo>
                  <a:cubicBezTo>
                    <a:pt x="1053942" y="260363"/>
                    <a:pt x="1052553" y="257587"/>
                    <a:pt x="1052652" y="256695"/>
                  </a:cubicBezTo>
                  <a:cubicBezTo>
                    <a:pt x="1052949" y="254415"/>
                    <a:pt x="1030329" y="229136"/>
                    <a:pt x="1012966" y="212183"/>
                  </a:cubicBezTo>
                  <a:cubicBezTo>
                    <a:pt x="974372" y="174710"/>
                    <a:pt x="933000" y="144078"/>
                    <a:pt x="887659" y="119789"/>
                  </a:cubicBezTo>
                  <a:cubicBezTo>
                    <a:pt x="863054" y="106605"/>
                    <a:pt x="817714" y="89652"/>
                    <a:pt x="782394" y="80532"/>
                  </a:cubicBezTo>
                  <a:cubicBezTo>
                    <a:pt x="739533" y="69429"/>
                    <a:pt x="707090" y="64968"/>
                    <a:pt x="651531" y="62589"/>
                  </a:cubicBezTo>
                  <a:cubicBezTo>
                    <a:pt x="637641" y="61994"/>
                    <a:pt x="622560" y="61102"/>
                    <a:pt x="618096" y="60507"/>
                  </a:cubicBezTo>
                  <a:cubicBezTo>
                    <a:pt x="597955" y="58127"/>
                    <a:pt x="540610" y="64571"/>
                    <a:pt x="502710" y="73593"/>
                  </a:cubicBezTo>
                  <a:cubicBezTo>
                    <a:pt x="414906" y="94510"/>
                    <a:pt x="333154" y="135750"/>
                    <a:pt x="262117" y="195033"/>
                  </a:cubicBezTo>
                  <a:cubicBezTo>
                    <a:pt x="250311" y="204947"/>
                    <a:pt x="222134" y="232209"/>
                    <a:pt x="203978" y="251441"/>
                  </a:cubicBezTo>
                  <a:cubicBezTo>
                    <a:pt x="189394" y="266807"/>
                    <a:pt x="172924" y="287427"/>
                    <a:pt x="159431" y="307254"/>
                  </a:cubicBezTo>
                  <a:cubicBezTo>
                    <a:pt x="155959" y="312310"/>
                    <a:pt x="152982" y="316176"/>
                    <a:pt x="152684" y="315879"/>
                  </a:cubicBezTo>
                  <a:cubicBezTo>
                    <a:pt x="151196" y="314392"/>
                    <a:pt x="176992" y="279397"/>
                    <a:pt x="193263" y="260760"/>
                  </a:cubicBezTo>
                  <a:cubicBezTo>
                    <a:pt x="197827" y="255505"/>
                    <a:pt x="205069" y="247178"/>
                    <a:pt x="209335" y="242221"/>
                  </a:cubicBezTo>
                  <a:cubicBezTo>
                    <a:pt x="220249" y="229631"/>
                    <a:pt x="251997" y="198800"/>
                    <a:pt x="266086" y="186904"/>
                  </a:cubicBezTo>
                  <a:cubicBezTo>
                    <a:pt x="323233" y="139319"/>
                    <a:pt x="386233" y="104523"/>
                    <a:pt x="456080" y="82019"/>
                  </a:cubicBezTo>
                  <a:cubicBezTo>
                    <a:pt x="476518" y="75377"/>
                    <a:pt x="507473" y="67644"/>
                    <a:pt x="527018" y="64076"/>
                  </a:cubicBezTo>
                  <a:cubicBezTo>
                    <a:pt x="534657" y="62787"/>
                    <a:pt x="543189" y="61201"/>
                    <a:pt x="545868" y="60705"/>
                  </a:cubicBezTo>
                  <a:cubicBezTo>
                    <a:pt x="548845" y="60209"/>
                    <a:pt x="549738" y="59813"/>
                    <a:pt x="548150" y="59714"/>
                  </a:cubicBezTo>
                  <a:cubicBezTo>
                    <a:pt x="542892" y="59515"/>
                    <a:pt x="509854" y="65662"/>
                    <a:pt x="490011" y="70618"/>
                  </a:cubicBezTo>
                  <a:cubicBezTo>
                    <a:pt x="451814" y="80036"/>
                    <a:pt x="413716" y="93816"/>
                    <a:pt x="379189" y="110768"/>
                  </a:cubicBezTo>
                  <a:cubicBezTo>
                    <a:pt x="294758" y="152207"/>
                    <a:pt x="226202" y="208813"/>
                    <a:pt x="171535" y="282470"/>
                  </a:cubicBezTo>
                  <a:cubicBezTo>
                    <a:pt x="165781" y="290203"/>
                    <a:pt x="160919" y="296349"/>
                    <a:pt x="160622" y="296052"/>
                  </a:cubicBezTo>
                  <a:cubicBezTo>
                    <a:pt x="160026" y="295556"/>
                    <a:pt x="167368" y="285147"/>
                    <a:pt x="178182" y="271268"/>
                  </a:cubicBezTo>
                  <a:cubicBezTo>
                    <a:pt x="227392" y="208119"/>
                    <a:pt x="288508" y="156271"/>
                    <a:pt x="357362" y="119393"/>
                  </a:cubicBezTo>
                  <a:cubicBezTo>
                    <a:pt x="444869" y="72601"/>
                    <a:pt x="544876" y="49404"/>
                    <a:pt x="647562" y="52080"/>
                  </a:cubicBezTo>
                  <a:cubicBezTo>
                    <a:pt x="660956" y="52378"/>
                    <a:pt x="675640" y="52873"/>
                    <a:pt x="680303" y="53171"/>
                  </a:cubicBezTo>
                  <a:lnTo>
                    <a:pt x="688736" y="53567"/>
                  </a:lnTo>
                  <a:lnTo>
                    <a:pt x="680005" y="52179"/>
                  </a:lnTo>
                  <a:cubicBezTo>
                    <a:pt x="663933" y="49701"/>
                    <a:pt x="639328" y="48412"/>
                    <a:pt x="611845" y="48412"/>
                  </a:cubicBezTo>
                  <a:cubicBezTo>
                    <a:pt x="550333" y="48511"/>
                    <a:pt x="504000" y="55748"/>
                    <a:pt x="451119" y="73493"/>
                  </a:cubicBezTo>
                  <a:cubicBezTo>
                    <a:pt x="402703" y="89752"/>
                    <a:pt x="347639" y="117509"/>
                    <a:pt x="306267" y="146457"/>
                  </a:cubicBezTo>
                  <a:cubicBezTo>
                    <a:pt x="205764" y="216744"/>
                    <a:pt x="129766" y="315086"/>
                    <a:pt x="91073" y="424729"/>
                  </a:cubicBezTo>
                  <a:cubicBezTo>
                    <a:pt x="84624" y="443168"/>
                    <a:pt x="82739" y="442276"/>
                    <a:pt x="88890" y="423738"/>
                  </a:cubicBezTo>
                  <a:cubicBezTo>
                    <a:pt x="119746" y="330154"/>
                    <a:pt x="180663" y="240040"/>
                    <a:pt x="258843" y="172133"/>
                  </a:cubicBezTo>
                  <a:cubicBezTo>
                    <a:pt x="263109" y="168465"/>
                    <a:pt x="266582" y="165193"/>
                    <a:pt x="266582" y="164995"/>
                  </a:cubicBezTo>
                  <a:cubicBezTo>
                    <a:pt x="266582" y="164698"/>
                    <a:pt x="264002" y="166581"/>
                    <a:pt x="260927" y="169258"/>
                  </a:cubicBezTo>
                  <a:cubicBezTo>
                    <a:pt x="225904" y="198602"/>
                    <a:pt x="195247" y="230920"/>
                    <a:pt x="167864" y="267303"/>
                  </a:cubicBezTo>
                  <a:cubicBezTo>
                    <a:pt x="145442" y="297043"/>
                    <a:pt x="129865" y="322818"/>
                    <a:pt x="108138" y="365942"/>
                  </a:cubicBezTo>
                  <a:cubicBezTo>
                    <a:pt x="99704" y="382597"/>
                    <a:pt x="92164" y="396872"/>
                    <a:pt x="91370" y="397665"/>
                  </a:cubicBezTo>
                  <a:cubicBezTo>
                    <a:pt x="90180" y="398855"/>
                    <a:pt x="89981" y="398855"/>
                    <a:pt x="89981" y="397170"/>
                  </a:cubicBezTo>
                  <a:cubicBezTo>
                    <a:pt x="89981" y="394790"/>
                    <a:pt x="91866" y="388545"/>
                    <a:pt x="95339" y="379424"/>
                  </a:cubicBezTo>
                  <a:cubicBezTo>
                    <a:pt x="96728" y="375756"/>
                    <a:pt x="97720" y="372287"/>
                    <a:pt x="97422" y="371791"/>
                  </a:cubicBezTo>
                  <a:cubicBezTo>
                    <a:pt x="95736" y="369114"/>
                    <a:pt x="127187" y="312905"/>
                    <a:pt x="146632" y="283957"/>
                  </a:cubicBezTo>
                  <a:cubicBezTo>
                    <a:pt x="181655" y="231812"/>
                    <a:pt x="229178" y="181947"/>
                    <a:pt x="280968" y="142888"/>
                  </a:cubicBezTo>
                  <a:cubicBezTo>
                    <a:pt x="295453" y="132082"/>
                    <a:pt x="322538" y="114139"/>
                    <a:pt x="338512" y="104820"/>
                  </a:cubicBezTo>
                  <a:cubicBezTo>
                    <a:pt x="354783" y="95402"/>
                    <a:pt x="356767" y="93915"/>
                    <a:pt x="345457" y="99863"/>
                  </a:cubicBezTo>
                  <a:cubicBezTo>
                    <a:pt x="318471" y="113841"/>
                    <a:pt x="281563" y="139022"/>
                    <a:pt x="253188" y="162715"/>
                  </a:cubicBezTo>
                  <a:cubicBezTo>
                    <a:pt x="208641" y="199792"/>
                    <a:pt x="171237" y="241230"/>
                    <a:pt x="139787" y="288418"/>
                  </a:cubicBezTo>
                  <a:cubicBezTo>
                    <a:pt x="128278" y="305470"/>
                    <a:pt x="116471" y="325297"/>
                    <a:pt x="117166" y="325991"/>
                  </a:cubicBezTo>
                  <a:cubicBezTo>
                    <a:pt x="117960" y="326784"/>
                    <a:pt x="111808" y="338482"/>
                    <a:pt x="109328" y="340663"/>
                  </a:cubicBezTo>
                  <a:cubicBezTo>
                    <a:pt x="108237" y="341753"/>
                    <a:pt x="105756" y="346214"/>
                    <a:pt x="103971" y="350576"/>
                  </a:cubicBezTo>
                  <a:cubicBezTo>
                    <a:pt x="102185" y="354938"/>
                    <a:pt x="98315" y="362968"/>
                    <a:pt x="95438" y="368420"/>
                  </a:cubicBezTo>
                  <a:cubicBezTo>
                    <a:pt x="84822" y="388247"/>
                    <a:pt x="69246" y="431470"/>
                    <a:pt x="60713" y="464482"/>
                  </a:cubicBezTo>
                  <a:cubicBezTo>
                    <a:pt x="49800" y="506912"/>
                    <a:pt x="44343" y="542799"/>
                    <a:pt x="42359" y="586518"/>
                  </a:cubicBezTo>
                  <a:cubicBezTo>
                    <a:pt x="40970" y="615465"/>
                    <a:pt x="40672" y="617646"/>
                    <a:pt x="40573" y="599901"/>
                  </a:cubicBezTo>
                  <a:cubicBezTo>
                    <a:pt x="40077" y="556876"/>
                    <a:pt x="48510" y="500369"/>
                    <a:pt x="62698" y="451099"/>
                  </a:cubicBezTo>
                  <a:cubicBezTo>
                    <a:pt x="79068" y="394493"/>
                    <a:pt x="104367" y="339275"/>
                    <a:pt x="136215" y="290897"/>
                  </a:cubicBezTo>
                  <a:cubicBezTo>
                    <a:pt x="141374" y="283065"/>
                    <a:pt x="145343" y="276126"/>
                    <a:pt x="145045" y="275630"/>
                  </a:cubicBezTo>
                  <a:cubicBezTo>
                    <a:pt x="143854" y="273845"/>
                    <a:pt x="157943" y="254613"/>
                    <a:pt x="182250" y="224774"/>
                  </a:cubicBezTo>
                  <a:cubicBezTo>
                    <a:pt x="183937" y="222692"/>
                    <a:pt x="182647" y="223386"/>
                    <a:pt x="178282" y="227054"/>
                  </a:cubicBezTo>
                  <a:cubicBezTo>
                    <a:pt x="170940" y="233101"/>
                    <a:pt x="169650" y="232407"/>
                    <a:pt x="174214" y="224873"/>
                  </a:cubicBezTo>
                  <a:lnTo>
                    <a:pt x="177289" y="219718"/>
                  </a:lnTo>
                  <a:lnTo>
                    <a:pt x="172726" y="224674"/>
                  </a:lnTo>
                  <a:cubicBezTo>
                    <a:pt x="165185" y="232704"/>
                    <a:pt x="145739" y="257290"/>
                    <a:pt x="135421" y="271764"/>
                  </a:cubicBezTo>
                  <a:cubicBezTo>
                    <a:pt x="103375" y="316771"/>
                    <a:pt x="75695" y="369412"/>
                    <a:pt x="57539" y="419971"/>
                  </a:cubicBezTo>
                  <a:cubicBezTo>
                    <a:pt x="54761" y="427604"/>
                    <a:pt x="51983" y="435237"/>
                    <a:pt x="51387" y="436824"/>
                  </a:cubicBezTo>
                  <a:lnTo>
                    <a:pt x="50296" y="439798"/>
                  </a:lnTo>
                  <a:lnTo>
                    <a:pt x="50693" y="436328"/>
                  </a:lnTo>
                  <a:cubicBezTo>
                    <a:pt x="50891" y="434444"/>
                    <a:pt x="53868" y="425027"/>
                    <a:pt x="57241" y="415510"/>
                  </a:cubicBezTo>
                  <a:cubicBezTo>
                    <a:pt x="87699" y="330353"/>
                    <a:pt x="136314" y="253325"/>
                    <a:pt x="200109" y="189382"/>
                  </a:cubicBezTo>
                  <a:cubicBezTo>
                    <a:pt x="220348" y="169159"/>
                    <a:pt x="231162" y="159444"/>
                    <a:pt x="253684" y="141401"/>
                  </a:cubicBezTo>
                  <a:cubicBezTo>
                    <a:pt x="278091" y="121871"/>
                    <a:pt x="289996" y="113147"/>
                    <a:pt x="310236" y="99764"/>
                  </a:cubicBezTo>
                  <a:cubicBezTo>
                    <a:pt x="395857" y="42960"/>
                    <a:pt x="491797" y="10443"/>
                    <a:pt x="595177" y="3107"/>
                  </a:cubicBezTo>
                  <a:cubicBezTo>
                    <a:pt x="616608" y="1620"/>
                    <a:pt x="660262" y="1918"/>
                    <a:pt x="682386" y="3702"/>
                  </a:cubicBezTo>
                  <a:cubicBezTo>
                    <a:pt x="756896" y="9650"/>
                    <a:pt x="830512" y="29676"/>
                    <a:pt x="897482" y="62192"/>
                  </a:cubicBezTo>
                  <a:cubicBezTo>
                    <a:pt x="954728" y="89950"/>
                    <a:pt x="1012867" y="129406"/>
                    <a:pt x="1055033" y="169060"/>
                  </a:cubicBezTo>
                  <a:cubicBezTo>
                    <a:pt x="1060688" y="174314"/>
                    <a:pt x="1065450" y="178577"/>
                    <a:pt x="1065649" y="178577"/>
                  </a:cubicBezTo>
                  <a:cubicBezTo>
                    <a:pt x="1067335" y="178577"/>
                    <a:pt x="1061978" y="171637"/>
                    <a:pt x="1055529" y="165590"/>
                  </a:cubicBezTo>
                  <a:cubicBezTo>
                    <a:pt x="1015943" y="127819"/>
                    <a:pt x="957704" y="87868"/>
                    <a:pt x="905220" y="62589"/>
                  </a:cubicBezTo>
                  <a:cubicBezTo>
                    <a:pt x="821484" y="22141"/>
                    <a:pt x="734870" y="2017"/>
                    <a:pt x="639625" y="629"/>
                  </a:cubicBezTo>
                  <a:cubicBezTo>
                    <a:pt x="542892" y="-660"/>
                    <a:pt x="451119" y="19564"/>
                    <a:pt x="363414" y="61597"/>
                  </a:cubicBezTo>
                  <a:cubicBezTo>
                    <a:pt x="274023" y="104424"/>
                    <a:pt x="196636" y="167870"/>
                    <a:pt x="136314" y="247971"/>
                  </a:cubicBezTo>
                  <a:cubicBezTo>
                    <a:pt x="69444" y="336697"/>
                    <a:pt x="28965" y="436031"/>
                    <a:pt x="15571" y="544385"/>
                  </a:cubicBezTo>
                  <a:cubicBezTo>
                    <a:pt x="12694" y="567979"/>
                    <a:pt x="10511" y="582057"/>
                    <a:pt x="9618" y="582552"/>
                  </a:cubicBezTo>
                  <a:cubicBezTo>
                    <a:pt x="6642" y="584337"/>
                    <a:pt x="8031" y="551523"/>
                    <a:pt x="12099" y="524261"/>
                  </a:cubicBezTo>
                  <a:cubicBezTo>
                    <a:pt x="27477" y="419673"/>
                    <a:pt x="69246" y="320935"/>
                    <a:pt x="133040" y="238058"/>
                  </a:cubicBezTo>
                  <a:cubicBezTo>
                    <a:pt x="196140" y="156073"/>
                    <a:pt x="280571" y="89950"/>
                    <a:pt x="375717" y="47917"/>
                  </a:cubicBezTo>
                  <a:cubicBezTo>
                    <a:pt x="485646" y="-660"/>
                    <a:pt x="601924" y="-16224"/>
                    <a:pt x="723957" y="1224"/>
                  </a:cubicBezTo>
                  <a:cubicBezTo>
                    <a:pt x="795490" y="11435"/>
                    <a:pt x="872877" y="37706"/>
                    <a:pt x="936671" y="73493"/>
                  </a:cubicBezTo>
                  <a:cubicBezTo>
                    <a:pt x="1016141" y="117906"/>
                    <a:pt x="1080332" y="174512"/>
                    <a:pt x="1136487" y="249458"/>
                  </a:cubicBezTo>
                  <a:cubicBezTo>
                    <a:pt x="1179248" y="306461"/>
                    <a:pt x="1213973" y="377838"/>
                    <a:pt x="1234411" y="450703"/>
                  </a:cubicBezTo>
                  <a:cubicBezTo>
                    <a:pt x="1249789" y="505623"/>
                    <a:pt x="1256536" y="555092"/>
                    <a:pt x="1258123" y="624685"/>
                  </a:cubicBezTo>
                  <a:cubicBezTo>
                    <a:pt x="1258222" y="632021"/>
                    <a:pt x="1258322" y="622206"/>
                    <a:pt x="1258123" y="602875"/>
                  </a:cubicBezTo>
                  <a:cubicBezTo>
                    <a:pt x="1258024" y="579380"/>
                    <a:pt x="1257330" y="562527"/>
                    <a:pt x="1256337" y="552316"/>
                  </a:cubicBezTo>
                  <a:cubicBezTo>
                    <a:pt x="1245622" y="448918"/>
                    <a:pt x="1215164" y="359597"/>
                    <a:pt x="1161390" y="273845"/>
                  </a:cubicBezTo>
                  <a:cubicBezTo>
                    <a:pt x="1155437" y="264329"/>
                    <a:pt x="1150675" y="256398"/>
                    <a:pt x="1150972" y="256199"/>
                  </a:cubicBezTo>
                  <a:cubicBezTo>
                    <a:pt x="1151667" y="255406"/>
                    <a:pt x="1158215" y="264229"/>
                    <a:pt x="1166251" y="276720"/>
                  </a:cubicBezTo>
                  <a:cubicBezTo>
                    <a:pt x="1214965" y="352955"/>
                    <a:pt x="1246019" y="439599"/>
                    <a:pt x="1258123" y="532489"/>
                  </a:cubicBezTo>
                  <a:cubicBezTo>
                    <a:pt x="1262885" y="569169"/>
                    <a:pt x="1264572" y="624685"/>
                    <a:pt x="1261794" y="657895"/>
                  </a:cubicBezTo>
                  <a:cubicBezTo>
                    <a:pt x="1255841" y="730958"/>
                    <a:pt x="1240265" y="795594"/>
                    <a:pt x="1214072" y="856165"/>
                  </a:cubicBezTo>
                  <a:cubicBezTo>
                    <a:pt x="1211294" y="862708"/>
                    <a:pt x="1207623" y="872027"/>
                    <a:pt x="1205937" y="876884"/>
                  </a:cubicBezTo>
                  <a:cubicBezTo>
                    <a:pt x="1190658" y="922288"/>
                    <a:pt x="1152659" y="985537"/>
                    <a:pt x="1110890" y="1035104"/>
                  </a:cubicBezTo>
                  <a:cubicBezTo>
                    <a:pt x="1096306" y="1052354"/>
                    <a:pt x="1065351" y="1083383"/>
                    <a:pt x="1048882" y="1096964"/>
                  </a:cubicBezTo>
                  <a:cubicBezTo>
                    <a:pt x="1020407" y="1120559"/>
                    <a:pt x="986179" y="1144549"/>
                    <a:pt x="966038" y="1154959"/>
                  </a:cubicBezTo>
                  <a:cubicBezTo>
                    <a:pt x="924765" y="1176173"/>
                    <a:pt x="908197" y="1183906"/>
                    <a:pt x="881707" y="1194216"/>
                  </a:cubicBezTo>
                  <a:cubicBezTo>
                    <a:pt x="874365" y="1197091"/>
                    <a:pt x="861169" y="1202345"/>
                    <a:pt x="852439" y="1205815"/>
                  </a:cubicBezTo>
                  <a:cubicBezTo>
                    <a:pt x="804915" y="1225146"/>
                    <a:pt x="751241" y="1237736"/>
                    <a:pt x="690224" y="1243883"/>
                  </a:cubicBezTo>
                  <a:cubicBezTo>
                    <a:pt x="667405" y="1246163"/>
                    <a:pt x="604504" y="1246659"/>
                    <a:pt x="581585" y="1244775"/>
                  </a:cubicBezTo>
                  <a:close/>
                  <a:moveTo>
                    <a:pt x="403993" y="1195009"/>
                  </a:moveTo>
                  <a:cubicBezTo>
                    <a:pt x="336031" y="1168044"/>
                    <a:pt x="269459" y="1128093"/>
                    <a:pt x="216975" y="1082788"/>
                  </a:cubicBezTo>
                  <a:cubicBezTo>
                    <a:pt x="202887" y="1070595"/>
                    <a:pt x="177190" y="1045612"/>
                    <a:pt x="163400" y="1030643"/>
                  </a:cubicBezTo>
                  <a:cubicBezTo>
                    <a:pt x="154371" y="1020829"/>
                    <a:pt x="154570" y="1021622"/>
                    <a:pt x="164292" y="1033617"/>
                  </a:cubicBezTo>
                  <a:cubicBezTo>
                    <a:pt x="190187" y="1065539"/>
                    <a:pt x="240489" y="1107869"/>
                    <a:pt x="288905" y="1138403"/>
                  </a:cubicBezTo>
                  <a:cubicBezTo>
                    <a:pt x="322439" y="1159618"/>
                    <a:pt x="368276" y="1183113"/>
                    <a:pt x="396056" y="1193324"/>
                  </a:cubicBezTo>
                  <a:cubicBezTo>
                    <a:pt x="404985" y="1196595"/>
                    <a:pt x="411533" y="1197983"/>
                    <a:pt x="403993" y="1195009"/>
                  </a:cubicBezTo>
                  <a:close/>
                  <a:moveTo>
                    <a:pt x="323233" y="1137808"/>
                  </a:moveTo>
                  <a:cubicBezTo>
                    <a:pt x="322538" y="1137015"/>
                    <a:pt x="317974" y="1133942"/>
                    <a:pt x="312915" y="1130968"/>
                  </a:cubicBezTo>
                  <a:cubicBezTo>
                    <a:pt x="274320" y="1107968"/>
                    <a:pt x="227789" y="1070793"/>
                    <a:pt x="198620" y="1039863"/>
                  </a:cubicBezTo>
                  <a:cubicBezTo>
                    <a:pt x="188005" y="1028561"/>
                    <a:pt x="157744" y="999416"/>
                    <a:pt x="161812" y="1004372"/>
                  </a:cubicBezTo>
                  <a:cubicBezTo>
                    <a:pt x="163300" y="1006256"/>
                    <a:pt x="170543" y="1014286"/>
                    <a:pt x="177786" y="1022217"/>
                  </a:cubicBezTo>
                  <a:cubicBezTo>
                    <a:pt x="216578" y="1064448"/>
                    <a:pt x="261522" y="1101326"/>
                    <a:pt x="311625" y="1131959"/>
                  </a:cubicBezTo>
                  <a:cubicBezTo>
                    <a:pt x="318173" y="1135925"/>
                    <a:pt x="323729" y="1139196"/>
                    <a:pt x="323927" y="1139196"/>
                  </a:cubicBezTo>
                  <a:cubicBezTo>
                    <a:pt x="324225" y="1139196"/>
                    <a:pt x="323828" y="1138601"/>
                    <a:pt x="323233" y="1137808"/>
                  </a:cubicBezTo>
                  <a:close/>
                  <a:moveTo>
                    <a:pt x="107840" y="934482"/>
                  </a:moveTo>
                  <a:cubicBezTo>
                    <a:pt x="107840" y="934284"/>
                    <a:pt x="106054" y="931111"/>
                    <a:pt x="103871" y="927543"/>
                  </a:cubicBezTo>
                  <a:cubicBezTo>
                    <a:pt x="98811" y="919314"/>
                    <a:pt x="90279" y="902362"/>
                    <a:pt x="83136" y="886302"/>
                  </a:cubicBezTo>
                  <a:cubicBezTo>
                    <a:pt x="80060" y="879462"/>
                    <a:pt x="76588" y="872919"/>
                    <a:pt x="75496" y="871729"/>
                  </a:cubicBezTo>
                  <a:cubicBezTo>
                    <a:pt x="71627" y="867566"/>
                    <a:pt x="49601" y="816908"/>
                    <a:pt x="43351" y="797676"/>
                  </a:cubicBezTo>
                  <a:cubicBezTo>
                    <a:pt x="41267" y="791033"/>
                    <a:pt x="39382" y="787465"/>
                    <a:pt x="39382" y="789943"/>
                  </a:cubicBezTo>
                  <a:cubicBezTo>
                    <a:pt x="39382" y="793710"/>
                    <a:pt x="53272" y="831778"/>
                    <a:pt x="61706" y="851308"/>
                  </a:cubicBezTo>
                  <a:cubicBezTo>
                    <a:pt x="71726" y="874505"/>
                    <a:pt x="87898" y="904940"/>
                    <a:pt x="103474" y="930318"/>
                  </a:cubicBezTo>
                  <a:cubicBezTo>
                    <a:pt x="105955" y="934284"/>
                    <a:pt x="107840" y="936167"/>
                    <a:pt x="107840" y="934482"/>
                  </a:cubicBezTo>
                  <a:close/>
                  <a:moveTo>
                    <a:pt x="64583" y="840105"/>
                  </a:moveTo>
                  <a:cubicBezTo>
                    <a:pt x="56447" y="820675"/>
                    <a:pt x="42954" y="780129"/>
                    <a:pt x="38093" y="760500"/>
                  </a:cubicBezTo>
                  <a:cubicBezTo>
                    <a:pt x="34422" y="745630"/>
                    <a:pt x="29957" y="721242"/>
                    <a:pt x="26584" y="698243"/>
                  </a:cubicBezTo>
                  <a:cubicBezTo>
                    <a:pt x="25493" y="691006"/>
                    <a:pt x="24203" y="684463"/>
                    <a:pt x="23707" y="683868"/>
                  </a:cubicBezTo>
                  <a:cubicBezTo>
                    <a:pt x="23211" y="683174"/>
                    <a:pt x="22516" y="681787"/>
                    <a:pt x="22218" y="680696"/>
                  </a:cubicBezTo>
                  <a:cubicBezTo>
                    <a:pt x="21028" y="676632"/>
                    <a:pt x="22715" y="690213"/>
                    <a:pt x="26088" y="712023"/>
                  </a:cubicBezTo>
                  <a:cubicBezTo>
                    <a:pt x="29759" y="736311"/>
                    <a:pt x="34422" y="756534"/>
                    <a:pt x="42260" y="782409"/>
                  </a:cubicBezTo>
                  <a:cubicBezTo>
                    <a:pt x="49601" y="806994"/>
                    <a:pt x="66964" y="852696"/>
                    <a:pt x="67857" y="850019"/>
                  </a:cubicBezTo>
                  <a:cubicBezTo>
                    <a:pt x="68055" y="849424"/>
                    <a:pt x="66567" y="844963"/>
                    <a:pt x="64583" y="840105"/>
                  </a:cubicBezTo>
                  <a:close/>
                  <a:moveTo>
                    <a:pt x="11305" y="705777"/>
                  </a:moveTo>
                  <a:cubicBezTo>
                    <a:pt x="11007" y="704984"/>
                    <a:pt x="10710" y="705282"/>
                    <a:pt x="10710" y="706372"/>
                  </a:cubicBezTo>
                  <a:cubicBezTo>
                    <a:pt x="10610" y="707463"/>
                    <a:pt x="10908" y="708057"/>
                    <a:pt x="11206" y="707661"/>
                  </a:cubicBezTo>
                  <a:cubicBezTo>
                    <a:pt x="11503" y="707363"/>
                    <a:pt x="11603" y="706471"/>
                    <a:pt x="11305" y="705777"/>
                  </a:cubicBezTo>
                  <a:close/>
                  <a:moveTo>
                    <a:pt x="24004" y="670386"/>
                  </a:moveTo>
                  <a:cubicBezTo>
                    <a:pt x="23607" y="667908"/>
                    <a:pt x="23012" y="666421"/>
                    <a:pt x="22814" y="667115"/>
                  </a:cubicBezTo>
                  <a:cubicBezTo>
                    <a:pt x="22516" y="667809"/>
                    <a:pt x="22615" y="670981"/>
                    <a:pt x="23111" y="674054"/>
                  </a:cubicBezTo>
                  <a:cubicBezTo>
                    <a:pt x="23607" y="677623"/>
                    <a:pt x="24004" y="678813"/>
                    <a:pt x="24302" y="677325"/>
                  </a:cubicBezTo>
                  <a:cubicBezTo>
                    <a:pt x="24500" y="676037"/>
                    <a:pt x="24401" y="672864"/>
                    <a:pt x="24004" y="670386"/>
                  </a:cubicBezTo>
                  <a:close/>
                  <a:moveTo>
                    <a:pt x="240389" y="171538"/>
                  </a:moveTo>
                  <a:cubicBezTo>
                    <a:pt x="299521" y="119690"/>
                    <a:pt x="368474" y="80334"/>
                    <a:pt x="443182" y="55649"/>
                  </a:cubicBezTo>
                  <a:cubicBezTo>
                    <a:pt x="478304" y="44050"/>
                    <a:pt x="518287" y="35227"/>
                    <a:pt x="559560" y="29874"/>
                  </a:cubicBezTo>
                  <a:cubicBezTo>
                    <a:pt x="573450" y="28090"/>
                    <a:pt x="579105" y="26999"/>
                    <a:pt x="590514" y="24025"/>
                  </a:cubicBezTo>
                  <a:cubicBezTo>
                    <a:pt x="596170" y="22538"/>
                    <a:pt x="582280" y="23430"/>
                    <a:pt x="561643" y="25909"/>
                  </a:cubicBezTo>
                  <a:cubicBezTo>
                    <a:pt x="428002" y="42068"/>
                    <a:pt x="305077" y="101945"/>
                    <a:pt x="213502" y="195529"/>
                  </a:cubicBezTo>
                  <a:lnTo>
                    <a:pt x="201597" y="207722"/>
                  </a:lnTo>
                  <a:lnTo>
                    <a:pt x="215090" y="194835"/>
                  </a:lnTo>
                  <a:cubicBezTo>
                    <a:pt x="222432" y="187697"/>
                    <a:pt x="233841" y="177288"/>
                    <a:pt x="240389" y="171538"/>
                  </a:cubicBezTo>
                  <a:close/>
                  <a:moveTo>
                    <a:pt x="555591" y="58921"/>
                  </a:moveTo>
                  <a:cubicBezTo>
                    <a:pt x="554897" y="58722"/>
                    <a:pt x="553508" y="58722"/>
                    <a:pt x="552615" y="58921"/>
                  </a:cubicBezTo>
                  <a:cubicBezTo>
                    <a:pt x="551623" y="59218"/>
                    <a:pt x="552218" y="59416"/>
                    <a:pt x="553805" y="59416"/>
                  </a:cubicBezTo>
                  <a:cubicBezTo>
                    <a:pt x="555492" y="59416"/>
                    <a:pt x="556186" y="59218"/>
                    <a:pt x="555591" y="58921"/>
                  </a:cubicBezTo>
                  <a:close/>
                </a:path>
              </a:pathLst>
            </a:custGeom>
            <a:grpFill/>
            <a:ln w="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 dirty="0"/>
            </a:p>
          </p:txBody>
        </p:sp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2BD81825-F87C-F54C-74A2-197C5E61AEDE}"/>
                </a:ext>
              </a:extLst>
            </p:cNvPr>
            <p:cNvSpPr/>
            <p:nvPr/>
          </p:nvSpPr>
          <p:spPr>
            <a:xfrm flipV="1">
              <a:off x="3789046" y="2278715"/>
              <a:ext cx="434857" cy="245276"/>
            </a:xfrm>
            <a:custGeom>
              <a:avLst/>
              <a:gdLst>
                <a:gd name="connsiteX0" fmla="*/ 420659 w 434857"/>
                <a:gd name="connsiteY0" fmla="*/ 238911 h 245276"/>
                <a:gd name="connsiteX1" fmla="*/ 272434 w 434857"/>
                <a:gd name="connsiteY1" fmla="*/ 102303 h 245276"/>
                <a:gd name="connsiteX2" fmla="*/ 12990 w 434857"/>
                <a:gd name="connsiteY2" fmla="*/ 3762 h 245276"/>
                <a:gd name="connsiteX3" fmla="*/ -8043 w 434857"/>
                <a:gd name="connsiteY3" fmla="*/ -5 h 245276"/>
                <a:gd name="connsiteX4" fmla="*/ 44242 w 434857"/>
                <a:gd name="connsiteY4" fmla="*/ 7232 h 245276"/>
                <a:gd name="connsiteX5" fmla="*/ 304182 w 434857"/>
                <a:gd name="connsiteY5" fmla="*/ 122725 h 245276"/>
                <a:gd name="connsiteX6" fmla="*/ 399725 w 434857"/>
                <a:gd name="connsiteY6" fmla="*/ 211252 h 245276"/>
                <a:gd name="connsiteX7" fmla="*/ 426413 w 434857"/>
                <a:gd name="connsiteY7" fmla="*/ 245156 h 245276"/>
                <a:gd name="connsiteX8" fmla="*/ 420659 w 434857"/>
                <a:gd name="connsiteY8" fmla="*/ 238911 h 24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857" h="245276">
                  <a:moveTo>
                    <a:pt x="420659" y="238911"/>
                  </a:moveTo>
                  <a:cubicBezTo>
                    <a:pt x="378196" y="184981"/>
                    <a:pt x="329283" y="139875"/>
                    <a:pt x="272434" y="102303"/>
                  </a:cubicBezTo>
                  <a:cubicBezTo>
                    <a:pt x="193261" y="49860"/>
                    <a:pt x="104564" y="16253"/>
                    <a:pt x="12990" y="3762"/>
                  </a:cubicBezTo>
                  <a:cubicBezTo>
                    <a:pt x="-6853" y="987"/>
                    <a:pt x="-9631" y="491"/>
                    <a:pt x="-8043" y="-5"/>
                  </a:cubicBezTo>
                  <a:cubicBezTo>
                    <a:pt x="-6059" y="-798"/>
                    <a:pt x="24796" y="3564"/>
                    <a:pt x="44242" y="7232"/>
                  </a:cubicBezTo>
                  <a:cubicBezTo>
                    <a:pt x="138396" y="25374"/>
                    <a:pt x="226498" y="64433"/>
                    <a:pt x="304182" y="122725"/>
                  </a:cubicBezTo>
                  <a:cubicBezTo>
                    <a:pt x="338808" y="148599"/>
                    <a:pt x="371350" y="178835"/>
                    <a:pt x="399725" y="211252"/>
                  </a:cubicBezTo>
                  <a:cubicBezTo>
                    <a:pt x="412424" y="225825"/>
                    <a:pt x="427108" y="244463"/>
                    <a:pt x="426413" y="245156"/>
                  </a:cubicBezTo>
                  <a:cubicBezTo>
                    <a:pt x="426215" y="245454"/>
                    <a:pt x="423536" y="242579"/>
                    <a:pt x="420659" y="238911"/>
                  </a:cubicBezTo>
                  <a:close/>
                </a:path>
              </a:pathLst>
            </a:custGeom>
            <a:grpFill/>
            <a:ln w="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ore-KR" altLang="en-US"/>
            </a:p>
          </p:txBody>
        </p:sp>
      </p:grp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2819C4D-8A8A-CF84-92DB-CB342DE96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4769" y="3930089"/>
            <a:ext cx="849363" cy="85740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3447781E-740C-B39E-B938-1D31737FCE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4496" y="3385059"/>
            <a:ext cx="849363" cy="85740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B6876DA-77B9-7417-0EC6-AF6466D981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3282" y="1467485"/>
            <a:ext cx="849363" cy="857401"/>
          </a:xfrm>
          <a:prstGeom prst="rect">
            <a:avLst/>
          </a:prstGeom>
        </p:spPr>
      </p:pic>
      <p:sp>
        <p:nvSpPr>
          <p:cNvPr id="22" name="Shape 565">
            <a:extLst>
              <a:ext uri="{FF2B5EF4-FFF2-40B4-BE49-F238E27FC236}">
                <a16:creationId xmlns:a16="http://schemas.microsoft.com/office/drawing/2014/main" id="{BD3F111D-984A-D70F-1E0C-4CDC2FF9EAEC}"/>
              </a:ext>
            </a:extLst>
          </p:cNvPr>
          <p:cNvSpPr txBox="1">
            <a:spLocks/>
          </p:cNvSpPr>
          <p:nvPr/>
        </p:nvSpPr>
        <p:spPr>
          <a:xfrm>
            <a:off x="2738784" y="1797208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 err="1"/>
              <a:t>Stdev</a:t>
            </a:r>
            <a:endParaRPr lang="en" dirty="0"/>
          </a:p>
        </p:txBody>
      </p:sp>
      <p:sp>
        <p:nvSpPr>
          <p:cNvPr id="23" name="Shape 565">
            <a:extLst>
              <a:ext uri="{FF2B5EF4-FFF2-40B4-BE49-F238E27FC236}">
                <a16:creationId xmlns:a16="http://schemas.microsoft.com/office/drawing/2014/main" id="{1E6EEDAC-05C1-CAB1-88F1-B7BEFF9CBDC9}"/>
              </a:ext>
            </a:extLst>
          </p:cNvPr>
          <p:cNvSpPr txBox="1">
            <a:spLocks/>
          </p:cNvSpPr>
          <p:nvPr/>
        </p:nvSpPr>
        <p:spPr>
          <a:xfrm>
            <a:off x="1384117" y="2765685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DevOps</a:t>
            </a:r>
            <a:endParaRPr lang="en" dirty="0"/>
          </a:p>
        </p:txBody>
      </p:sp>
      <p:sp>
        <p:nvSpPr>
          <p:cNvPr id="24" name="Shape 565">
            <a:extLst>
              <a:ext uri="{FF2B5EF4-FFF2-40B4-BE49-F238E27FC236}">
                <a16:creationId xmlns:a16="http://schemas.microsoft.com/office/drawing/2014/main" id="{6978ECF0-BE8F-A65E-C294-E5D1144EE606}"/>
              </a:ext>
            </a:extLst>
          </p:cNvPr>
          <p:cNvSpPr txBox="1">
            <a:spLocks/>
          </p:cNvSpPr>
          <p:nvPr/>
        </p:nvSpPr>
        <p:spPr>
          <a:xfrm>
            <a:off x="3872757" y="4234893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SRE</a:t>
            </a:r>
            <a:endParaRPr lang="en" dirty="0"/>
          </a:p>
        </p:txBody>
      </p:sp>
      <p:sp>
        <p:nvSpPr>
          <p:cNvPr id="25" name="Shape 565">
            <a:extLst>
              <a:ext uri="{FF2B5EF4-FFF2-40B4-BE49-F238E27FC236}">
                <a16:creationId xmlns:a16="http://schemas.microsoft.com/office/drawing/2014/main" id="{1F74870A-968A-20DC-5804-443ADFFF7978}"/>
              </a:ext>
            </a:extLst>
          </p:cNvPr>
          <p:cNvSpPr txBox="1">
            <a:spLocks/>
          </p:cNvSpPr>
          <p:nvPr/>
        </p:nvSpPr>
        <p:spPr>
          <a:xfrm>
            <a:off x="5959201" y="3671428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Dev</a:t>
            </a:r>
            <a:endParaRPr lang="en" dirty="0"/>
          </a:p>
        </p:txBody>
      </p:sp>
      <p:sp>
        <p:nvSpPr>
          <p:cNvPr id="26" name="Shape 565">
            <a:extLst>
              <a:ext uri="{FF2B5EF4-FFF2-40B4-BE49-F238E27FC236}">
                <a16:creationId xmlns:a16="http://schemas.microsoft.com/office/drawing/2014/main" id="{09BDBD0D-4C46-0FBE-0726-2830BA0CA3CE}"/>
              </a:ext>
            </a:extLst>
          </p:cNvPr>
          <p:cNvSpPr txBox="1">
            <a:spLocks/>
          </p:cNvSpPr>
          <p:nvPr/>
        </p:nvSpPr>
        <p:spPr>
          <a:xfrm>
            <a:off x="4955664" y="1733712"/>
            <a:ext cx="1532666" cy="3836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System</a:t>
            </a:r>
            <a:endParaRPr lang="en" dirty="0"/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BD6F32FF-3A60-B077-FD1D-21FEAF207B85}"/>
              </a:ext>
            </a:extLst>
          </p:cNvPr>
          <p:cNvCxnSpPr>
            <a:cxnSpLocks/>
            <a:stCxn id="22" idx="1"/>
            <a:endCxn id="10" idx="0"/>
          </p:cNvCxnSpPr>
          <p:nvPr/>
        </p:nvCxnSpPr>
        <p:spPr>
          <a:xfrm rot="10800000" flipV="1">
            <a:off x="1831440" y="1989017"/>
            <a:ext cx="907345" cy="509966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76FDC50B-7DBF-70F7-5853-FED622157911}"/>
              </a:ext>
            </a:extLst>
          </p:cNvPr>
          <p:cNvCxnSpPr>
            <a:cxnSpLocks/>
            <a:stCxn id="58" idx="2"/>
            <a:endCxn id="13" idx="1"/>
          </p:cNvCxnSpPr>
          <p:nvPr/>
        </p:nvCxnSpPr>
        <p:spPr>
          <a:xfrm rot="16200000" flipH="1">
            <a:off x="3124096" y="3738117"/>
            <a:ext cx="43768" cy="1197578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BEA2BA07-C79D-C834-CB8C-FF0FE9F3D5A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558812" y="4242460"/>
            <a:ext cx="1710366" cy="304806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6674BB6D-9A9B-F8D7-E487-1DA956C49626}"/>
              </a:ext>
            </a:extLst>
          </p:cNvPr>
          <p:cNvCxnSpPr>
            <a:cxnSpLocks/>
            <a:stCxn id="18" idx="164"/>
            <a:endCxn id="26" idx="1"/>
          </p:cNvCxnSpPr>
          <p:nvPr/>
        </p:nvCxnSpPr>
        <p:spPr>
          <a:xfrm>
            <a:off x="3648978" y="1733924"/>
            <a:ext cx="1306686" cy="191597"/>
          </a:xfrm>
          <a:prstGeom prst="curvedConnector3">
            <a:avLst>
              <a:gd name="adj1" fmla="val 56804"/>
            </a:avLst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653D76AD-E484-3E65-C32C-1DDB965C87F8}"/>
              </a:ext>
            </a:extLst>
          </p:cNvPr>
          <p:cNvCxnSpPr>
            <a:cxnSpLocks/>
            <a:stCxn id="26" idx="2"/>
          </p:cNvCxnSpPr>
          <p:nvPr/>
        </p:nvCxnSpPr>
        <p:spPr>
          <a:xfrm rot="16200000" flipH="1">
            <a:off x="5466337" y="2372989"/>
            <a:ext cx="1546530" cy="1035210"/>
          </a:xfrm>
          <a:prstGeom prst="curvedConnector3">
            <a:avLst>
              <a:gd name="adj1" fmla="val 22711"/>
            </a:avLst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6BF9D5D2-1E81-B9D9-EDB9-4BC63E7341B9}"/>
              </a:ext>
            </a:extLst>
          </p:cNvPr>
          <p:cNvCxnSpPr>
            <a:cxnSpLocks/>
            <a:stCxn id="18" idx="68"/>
            <a:endCxn id="13" idx="0"/>
          </p:cNvCxnSpPr>
          <p:nvPr/>
        </p:nvCxnSpPr>
        <p:spPr>
          <a:xfrm>
            <a:off x="3274368" y="2407016"/>
            <a:ext cx="895083" cy="1523073"/>
          </a:xfrm>
          <a:prstGeom prst="curvedConnector2">
            <a:avLst/>
          </a:prstGeom>
          <a:ln w="34925" cmpd="thinThick">
            <a:solidFill>
              <a:schemeClr val="accent5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56F59A0C-FE9C-F3B3-ED47-F0B725102463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4285030" y="1400912"/>
            <a:ext cx="1204234" cy="2764060"/>
          </a:xfrm>
          <a:prstGeom prst="curvedConnector2">
            <a:avLst/>
          </a:prstGeom>
          <a:ln w="34925" cmpd="thinThick">
            <a:solidFill>
              <a:schemeClr val="accent5">
                <a:lumMod val="60000"/>
                <a:lumOff val="4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래픽 57">
            <a:extLst>
              <a:ext uri="{FF2B5EF4-FFF2-40B4-BE49-F238E27FC236}">
                <a16:creationId xmlns:a16="http://schemas.microsoft.com/office/drawing/2014/main" id="{9CCD876F-C23D-318E-5A79-AFC95668E7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2509" y="3457621"/>
            <a:ext cx="849363" cy="857401"/>
          </a:xfrm>
          <a:prstGeom prst="rect">
            <a:avLst/>
          </a:prstGeom>
        </p:spPr>
      </p:pic>
      <p:sp>
        <p:nvSpPr>
          <p:cNvPr id="59" name="Shape 565">
            <a:extLst>
              <a:ext uri="{FF2B5EF4-FFF2-40B4-BE49-F238E27FC236}">
                <a16:creationId xmlns:a16="http://schemas.microsoft.com/office/drawing/2014/main" id="{41D58D53-493A-1759-4496-0243D55564E7}"/>
              </a:ext>
            </a:extLst>
          </p:cNvPr>
          <p:cNvSpPr txBox="1">
            <a:spLocks/>
          </p:cNvSpPr>
          <p:nvPr/>
        </p:nvSpPr>
        <p:spPr>
          <a:xfrm>
            <a:off x="2282910" y="3808357"/>
            <a:ext cx="575380" cy="338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QE</a:t>
            </a:r>
            <a:endParaRPr lang="en" dirty="0"/>
          </a:p>
        </p:txBody>
      </p:sp>
      <p:cxnSp>
        <p:nvCxnSpPr>
          <p:cNvPr id="512" name="구부러진 연결선[U] 511">
            <a:extLst>
              <a:ext uri="{FF2B5EF4-FFF2-40B4-BE49-F238E27FC236}">
                <a16:creationId xmlns:a16="http://schemas.microsoft.com/office/drawing/2014/main" id="{47B02323-A19F-BE9F-2AC9-CF90D5343A06}"/>
              </a:ext>
            </a:extLst>
          </p:cNvPr>
          <p:cNvCxnSpPr>
            <a:cxnSpLocks/>
            <a:stCxn id="10" idx="2"/>
            <a:endCxn id="58" idx="1"/>
          </p:cNvCxnSpPr>
          <p:nvPr/>
        </p:nvCxnSpPr>
        <p:spPr>
          <a:xfrm rot="16200000" flipH="1">
            <a:off x="1712005" y="3475818"/>
            <a:ext cx="529938" cy="291070"/>
          </a:xfrm>
          <a:prstGeom prst="curvedConnector2">
            <a:avLst/>
          </a:prstGeom>
          <a:ln w="66675" cmpd="thinThick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9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dirty="0"/>
              <a:t>2024.</a:t>
            </a:r>
            <a:r>
              <a:rPr lang="ko-KR" altLang="en-US" sz="3600" dirty="0"/>
              <a:t> </a:t>
            </a:r>
            <a:r>
              <a:rPr lang="en-US" altLang="ko-KR" sz="3600" dirty="0"/>
              <a:t>Vision presentation</a:t>
            </a:r>
            <a:endParaRPr lang="en" sz="3600" dirty="0"/>
          </a:p>
        </p:txBody>
      </p:sp>
      <p:sp>
        <p:nvSpPr>
          <p:cNvPr id="522" name="Shape 522"/>
          <p:cNvSpPr txBox="1"/>
          <p:nvPr/>
        </p:nvSpPr>
        <p:spPr>
          <a:xfrm>
            <a:off x="747925" y="1200150"/>
            <a:ext cx="65304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Architecture</a:t>
            </a:r>
            <a:r>
              <a:rPr lang="ko-KR" altLang="en-US" sz="18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lang="en" sz="12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821124" y="1552024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IT System</a:t>
            </a:r>
            <a:r>
              <a:rPr lang="ko-KR" altLang="en-US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Arch</a:t>
            </a:r>
            <a:endParaRPr lang="en" sz="1600" b="1" dirty="0"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spcBef>
                <a:spcPts val="600"/>
              </a:spcBef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서비스 확장성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안정성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성능을 고려한 </a:t>
            </a:r>
            <a:r>
              <a:rPr lang="en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IT 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시스템 아키텍처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시스템의 소프트웨어 및 애플리케이션 구조를 계획하고 설계함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시스템 간의 통합과 데이터 흐름을 조정함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인프라와 시스템이 서로 어떻게 상호 작용하는지를 이해하고 협력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소프트웨어 라이프사이클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애플리케이션 아키텍처 등에 대한 전문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지식이 필요</a:t>
            </a: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3818124" y="1552024"/>
            <a:ext cx="31278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Software Arch</a:t>
            </a:r>
          </a:p>
          <a:p>
            <a:pPr lvl="0">
              <a:spcBef>
                <a:spcPts val="600"/>
              </a:spcBef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개발의 생산성과 프로세스를 담당하는 소프트웨어 아키텍처  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프로젝트에 적합한 기술 스택을 선택하고 효율적으로 활용할 수 있는 방법 제공</a:t>
            </a:r>
            <a:endParaRPr lang="en-US" altLang="ko-KR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새로운 기술 도입에 대한 평가를 수행하고 적용 가능성 판단</a:t>
            </a:r>
            <a:endParaRPr lang="en-US" altLang="ko-KR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다양한 시스템 및 컴포넌트 간의 통합 및 상호 운용성을 보장</a:t>
            </a:r>
            <a:endParaRPr lang="en-US" altLang="ko-KR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보안을 위한 최선의 방법과 관련된 최신 표준을</a:t>
            </a:r>
            <a:r>
              <a:rPr lang="en-US" altLang="ko-KR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준수</a:t>
            </a:r>
            <a:endParaRPr lang="en-US" altLang="ko-KR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개발 과정에서 발생하는 기술적인 문제를 해결하고 의사 결정을 지원</a:t>
            </a:r>
            <a:endParaRPr lang="en-US" altLang="ko-KR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개발 프로세스</a:t>
            </a:r>
            <a:r>
              <a:rPr lang="en-US" altLang="ko-KR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코드를 리뷰하고 품질 및 효율성을 유지하기 위한 가이드라인을 개발</a:t>
            </a:r>
            <a:endParaRPr lang="en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2308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Specialist</a:t>
            </a:r>
            <a:endParaRPr lang="en" b="1" dirty="0"/>
          </a:p>
          <a:p>
            <a:pPr lvl="0">
              <a:spcBef>
                <a:spcPts val="0"/>
              </a:spcBef>
              <a:buNone/>
            </a:pPr>
            <a:r>
              <a:rPr lang="ko-KR" altLang="en-US" sz="1300" dirty="0"/>
              <a:t>개발 언어와 </a:t>
            </a:r>
            <a:r>
              <a:rPr lang="en-US" altLang="ko-KR" sz="1300" dirty="0"/>
              <a:t>Framework</a:t>
            </a:r>
            <a:r>
              <a:rPr lang="ko-KR" altLang="en-US" sz="1300" dirty="0"/>
              <a:t>에 높은 이해도</a:t>
            </a:r>
            <a:endParaRPr lang="en-US" altLang="ko-KR" sz="1300" dirty="0"/>
          </a:p>
          <a:p>
            <a:pPr lvl="0">
              <a:spcBef>
                <a:spcPts val="0"/>
              </a:spcBef>
              <a:buNone/>
            </a:pPr>
            <a:r>
              <a:rPr lang="en-US" sz="1300" dirty="0"/>
              <a:t>FE: React, </a:t>
            </a:r>
            <a:r>
              <a:rPr lang="en-US" sz="1300" dirty="0" err="1"/>
              <a:t>Nextjs</a:t>
            </a:r>
            <a:endParaRPr lang="en-US" sz="1300" dirty="0"/>
          </a:p>
          <a:p>
            <a:pPr lvl="0">
              <a:spcBef>
                <a:spcPts val="0"/>
              </a:spcBef>
              <a:buNone/>
            </a:pPr>
            <a:r>
              <a:rPr lang="en-US" sz="1300" dirty="0"/>
              <a:t>BE: Spring, Java, Was</a:t>
            </a:r>
          </a:p>
          <a:p>
            <a:pPr lvl="0">
              <a:spcBef>
                <a:spcPts val="0"/>
              </a:spcBef>
              <a:buNone/>
            </a:pPr>
            <a:br>
              <a:rPr lang="en-US" altLang="ko-KR" sz="1300" dirty="0"/>
            </a:br>
            <a:r>
              <a:rPr lang="ko-KR" altLang="en-US" sz="1300" dirty="0"/>
              <a:t>공통요소를 </a:t>
            </a:r>
            <a:r>
              <a:rPr lang="ko-KR" altLang="en-US" sz="1300" dirty="0" err="1"/>
              <a:t>추상화할</a:t>
            </a:r>
            <a:r>
              <a:rPr lang="ko-KR" altLang="en-US" sz="1300" dirty="0"/>
              <a:t> 수 있는 설계 능력</a:t>
            </a:r>
            <a:endParaRPr lang="en-US" altLang="ko-KR" sz="1300" dirty="0"/>
          </a:p>
          <a:p>
            <a:pPr lvl="0">
              <a:spcBef>
                <a:spcPts val="0"/>
              </a:spcBef>
              <a:buNone/>
            </a:pPr>
            <a:br>
              <a:rPr lang="en-US" altLang="ko-KR" sz="1300" dirty="0"/>
            </a:br>
            <a:r>
              <a:rPr lang="ko-KR" altLang="en-US" sz="1300" dirty="0"/>
              <a:t>시스템의 오류를 추적 분석할 수 있는 경험치</a:t>
            </a:r>
            <a:r>
              <a:rPr lang="en-US" sz="1300" dirty="0"/>
              <a:t> </a:t>
            </a:r>
            <a:endParaRPr lang="en" sz="1300" dirty="0"/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스페셜리스트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ko-KR" altLang="en-US" dirty="0" err="1"/>
              <a:t>제너널리스트</a:t>
            </a:r>
            <a:endParaRPr lang="en" dirty="0"/>
          </a:p>
        </p:txBody>
      </p:sp>
      <p:sp>
        <p:nvSpPr>
          <p:cNvPr id="566" name="Shape 56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Generalist</a:t>
            </a:r>
            <a:endParaRPr lang="en" b="1" dirty="0"/>
          </a:p>
          <a:p>
            <a:pPr>
              <a:buNone/>
            </a:pPr>
            <a:r>
              <a:rPr lang="ko-KR" altLang="en-US" sz="1200" dirty="0"/>
              <a:t> </a:t>
            </a:r>
            <a:r>
              <a:rPr lang="en-US" altLang="ko-KR" sz="1200" dirty="0"/>
              <a:t>IT</a:t>
            </a:r>
            <a:r>
              <a:rPr lang="ko-KR" altLang="en-US" sz="1200" dirty="0"/>
              <a:t>시스템 구성의 전반적인 이해</a:t>
            </a:r>
            <a:endParaRPr lang="en" altLang="ko-Kore-KR" sz="1200" dirty="0"/>
          </a:p>
          <a:p>
            <a:pPr lvl="0">
              <a:spcBef>
                <a:spcPts val="0"/>
              </a:spcBef>
              <a:buNone/>
            </a:pPr>
            <a:br>
              <a:rPr lang="en-US" altLang="ko-KR" sz="1200" dirty="0"/>
            </a:br>
            <a:r>
              <a:rPr lang="ko-KR" altLang="en-US" sz="1200" dirty="0"/>
              <a:t>개발 환경</a:t>
            </a:r>
            <a:r>
              <a:rPr lang="en-US" altLang="ko-KR" sz="1200" dirty="0"/>
              <a:t>,</a:t>
            </a:r>
            <a:r>
              <a:rPr lang="ko-KR" altLang="en-US" sz="1200" dirty="0"/>
              <a:t> 서버 환경</a:t>
            </a:r>
            <a:r>
              <a:rPr lang="en-US" altLang="ko-KR" sz="1200" dirty="0"/>
              <a:t>,</a:t>
            </a:r>
            <a:r>
              <a:rPr lang="ko-KR" altLang="en-US" sz="1200" dirty="0"/>
              <a:t> 배포 및 운영</a:t>
            </a:r>
            <a:endParaRPr lang="en-US" altLang="ko-KR" sz="1200" dirty="0"/>
          </a:p>
          <a:p>
            <a:pPr lvl="0">
              <a:spcBef>
                <a:spcPts val="0"/>
              </a:spcBef>
              <a:buNone/>
            </a:pPr>
            <a:r>
              <a:rPr lang="ko-KR" altLang="en-US" sz="1200" dirty="0"/>
              <a:t>트래픽의 흐름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OS</a:t>
            </a:r>
            <a:r>
              <a:rPr lang="ko-KR" altLang="en-US" sz="1200" dirty="0"/>
              <a:t>에 대한 이해</a:t>
            </a:r>
            <a:endParaRPr lang="en-US" altLang="ko-KR" sz="1200" dirty="0"/>
          </a:p>
          <a:p>
            <a:pPr lvl="0">
              <a:spcBef>
                <a:spcPts val="0"/>
              </a:spcBef>
              <a:buNone/>
            </a:pPr>
            <a:endParaRPr lang="en-US" altLang="ko-KR" sz="1200" dirty="0"/>
          </a:p>
          <a:p>
            <a:pPr lvl="0">
              <a:spcBef>
                <a:spcPts val="0"/>
              </a:spcBef>
              <a:buNone/>
            </a:pPr>
            <a:r>
              <a:rPr lang="en-US" altLang="ko-KR" sz="1200" dirty="0"/>
              <a:t>HA, </a:t>
            </a:r>
            <a:r>
              <a:rPr lang="ko-KR" altLang="en-US" sz="1200" dirty="0"/>
              <a:t>분산 시스템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Cache, Queue</a:t>
            </a:r>
            <a:r>
              <a:rPr lang="ko-KR" altLang="en-US" sz="1200" dirty="0"/>
              <a:t>등 시스템 안정성과 퍼포먼스 증대 방안 탐구</a:t>
            </a:r>
            <a:endParaRPr lang="en-US" altLang="ko-KR" sz="1200" dirty="0"/>
          </a:p>
          <a:p>
            <a:pPr lvl="0">
              <a:spcBef>
                <a:spcPts val="0"/>
              </a:spcBef>
              <a:buNone/>
            </a:pPr>
            <a:endParaRPr lang="en-US" altLang="ko-KR" sz="1200" dirty="0"/>
          </a:p>
          <a:p>
            <a:pPr lvl="0">
              <a:spcBef>
                <a:spcPts val="0"/>
              </a:spcBef>
              <a:buNone/>
            </a:pPr>
            <a:r>
              <a:rPr lang="ko-KR" altLang="en-US" sz="1200" dirty="0"/>
              <a:t>개발 문화 및 보안 요건</a:t>
            </a:r>
            <a:endParaRPr lang="en-US" altLang="ko-KR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50" y="2612176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6000" dirty="0"/>
              <a:t>WO&amp;MAN POWER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40000" y="3737227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2000" dirty="0"/>
              <a:t>구성원들의 역량 강화 필수</a:t>
            </a:r>
            <a:endParaRPr lang="en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846AB5-2DEC-A943-AE86-89FD949CEB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7410" y="950282"/>
            <a:ext cx="1823685" cy="1823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역량 강화 플랜</a:t>
            </a:r>
            <a:endParaRPr lang="en" dirty="0"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회 이상 개발 공유</a:t>
            </a: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r>
              <a:rPr lang="ko-KR" altLang="en-US" dirty="0"/>
              <a:t>세미나 참석</a:t>
            </a: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r>
              <a:rPr lang="ko-KR" altLang="en-US" dirty="0"/>
              <a:t>분기별 업무 로테이션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협업을 위한 참여와 공개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기술 공유를 통한 동반 성장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도메인 간 경험 공유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개발 문화의 확대</a:t>
            </a:r>
            <a:endParaRPr lang="en" sz="1600" dirty="0"/>
          </a:p>
        </p:txBody>
      </p:sp>
      <p:sp>
        <p:nvSpPr>
          <p:cNvPr id="2" name="Shape 756">
            <a:extLst>
              <a:ext uri="{FF2B5EF4-FFF2-40B4-BE49-F238E27FC236}">
                <a16:creationId xmlns:a16="http://schemas.microsoft.com/office/drawing/2014/main" id="{EBABD232-852B-A1BD-84A6-3A66F168CEF5}"/>
              </a:ext>
            </a:extLst>
          </p:cNvPr>
          <p:cNvSpPr/>
          <p:nvPr/>
        </p:nvSpPr>
        <p:spPr>
          <a:xfrm>
            <a:off x="699771" y="1410071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3" name="Shape 756">
            <a:extLst>
              <a:ext uri="{FF2B5EF4-FFF2-40B4-BE49-F238E27FC236}">
                <a16:creationId xmlns:a16="http://schemas.microsoft.com/office/drawing/2014/main" id="{7241AE6D-0C47-E2BC-8A8F-C6005E65DB90}"/>
              </a:ext>
            </a:extLst>
          </p:cNvPr>
          <p:cNvSpPr/>
          <p:nvPr/>
        </p:nvSpPr>
        <p:spPr>
          <a:xfrm>
            <a:off x="699771" y="1806727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Shape 756">
            <a:extLst>
              <a:ext uri="{FF2B5EF4-FFF2-40B4-BE49-F238E27FC236}">
                <a16:creationId xmlns:a16="http://schemas.microsoft.com/office/drawing/2014/main" id="{D5E70279-CD92-1834-16BE-5F5F3927124A}"/>
              </a:ext>
            </a:extLst>
          </p:cNvPr>
          <p:cNvSpPr/>
          <p:nvPr/>
        </p:nvSpPr>
        <p:spPr>
          <a:xfrm>
            <a:off x="699771" y="2203383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2024 </a:t>
            </a:r>
            <a:r>
              <a:rPr lang="ko-KR" altLang="en-US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하고자 하는 일</a:t>
            </a:r>
            <a:endParaRPr lang="en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38" name="Shape 538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the first set of work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Standard Part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Commerce Platform</a:t>
            </a:r>
            <a:endParaRPr lang="en" b="1" dirty="0">
              <a:solidFill>
                <a:srgbClr val="FF000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CP Platform</a:t>
            </a:r>
            <a:r>
              <a:rPr lang="ko-KR" altLang="en-US" sz="1600" dirty="0"/>
              <a:t>의 안착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Infra </a:t>
            </a:r>
            <a:r>
              <a:rPr lang="ko-KR" altLang="en-US" sz="1600" dirty="0"/>
              <a:t>통합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R &amp; R </a:t>
            </a:r>
            <a:r>
              <a:rPr lang="ko-KR" altLang="en-US" sz="1600" dirty="0"/>
              <a:t>재정립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Migration </a:t>
            </a:r>
            <a:r>
              <a:rPr lang="ko-KR" altLang="en-US" sz="1600" dirty="0"/>
              <a:t>지원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Log, Monitoring </a:t>
            </a:r>
            <a:r>
              <a:rPr lang="ko-KR" altLang="en-US" sz="1600" dirty="0"/>
              <a:t>강화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A/B Test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ore-KR" b="1" dirty="0">
                <a:solidFill>
                  <a:srgbClr val="FFC000"/>
                </a:solidFill>
              </a:rPr>
              <a:t>BE Skeleton</a:t>
            </a:r>
            <a:endParaRPr lang="en" altLang="ko-Kore-KR" b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altLang="ko-Kore-KR" sz="1600" dirty="0"/>
              <a:t>Java Spring Boot 3 Base 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ore-KR" dirty="0"/>
              <a:t>MW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JPA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API </a:t>
            </a:r>
            <a:r>
              <a:rPr lang="ko-KR" altLang="en-US" dirty="0"/>
              <a:t>공유</a:t>
            </a: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altLang="ko-Kore-KR" dirty="0"/>
          </a:p>
        </p:txBody>
      </p:sp>
      <p:sp>
        <p:nvSpPr>
          <p:cNvPr id="574" name="Shape 574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MW </a:t>
            </a:r>
            <a:r>
              <a:rPr lang="ko-KR" altLang="en-US" b="1" dirty="0">
                <a:solidFill>
                  <a:srgbClr val="00B0F0"/>
                </a:solidFill>
              </a:rPr>
              <a:t>개발</a:t>
            </a:r>
            <a:endParaRPr lang="en" b="1" dirty="0">
              <a:solidFill>
                <a:srgbClr val="00B0F0"/>
              </a:solidFill>
            </a:endParaRP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HA Server Cache System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MQ System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Kafka SNS, SQS</a:t>
            </a:r>
          </a:p>
          <a:p>
            <a:pPr lvl="1">
              <a:buNone/>
            </a:pPr>
            <a:endParaRPr dirty="0"/>
          </a:p>
        </p:txBody>
      </p:sp>
      <p:cxnSp>
        <p:nvCxnSpPr>
          <p:cNvPr id="2" name="Shape 640">
            <a:extLst>
              <a:ext uri="{FF2B5EF4-FFF2-40B4-BE49-F238E27FC236}">
                <a16:creationId xmlns:a16="http://schemas.microsoft.com/office/drawing/2014/main" id="{1C3A0347-4C68-AD16-3322-53590FA4644A}"/>
              </a:ext>
            </a:extLst>
          </p:cNvPr>
          <p:cNvCxnSpPr/>
          <p:nvPr/>
        </p:nvCxnSpPr>
        <p:spPr>
          <a:xfrm>
            <a:off x="0" y="3584785"/>
            <a:ext cx="9153599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" name="Shape 641">
            <a:extLst>
              <a:ext uri="{FF2B5EF4-FFF2-40B4-BE49-F238E27FC236}">
                <a16:creationId xmlns:a16="http://schemas.microsoft.com/office/drawing/2014/main" id="{108F67F7-2B63-3FDA-4CA8-0F5033C72F41}"/>
              </a:ext>
            </a:extLst>
          </p:cNvPr>
          <p:cNvSpPr/>
          <p:nvPr/>
        </p:nvSpPr>
        <p:spPr>
          <a:xfrm rot="10800000" flipH="1">
            <a:off x="1636399" y="336775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hape 642">
            <a:extLst>
              <a:ext uri="{FF2B5EF4-FFF2-40B4-BE49-F238E27FC236}">
                <a16:creationId xmlns:a16="http://schemas.microsoft.com/office/drawing/2014/main" id="{49E41B6F-3E06-27AD-4C5F-D0BDC99379BB}"/>
              </a:ext>
            </a:extLst>
          </p:cNvPr>
          <p:cNvCxnSpPr/>
          <p:nvPr/>
        </p:nvCxnSpPr>
        <p:spPr>
          <a:xfrm>
            <a:off x="1846099" y="353935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5" name="Shape 643">
            <a:extLst>
              <a:ext uri="{FF2B5EF4-FFF2-40B4-BE49-F238E27FC236}">
                <a16:creationId xmlns:a16="http://schemas.microsoft.com/office/drawing/2014/main" id="{68D594D6-FD1B-6D21-05AD-852F0E52ADDD}"/>
              </a:ext>
            </a:extLst>
          </p:cNvPr>
          <p:cNvSpPr/>
          <p:nvPr/>
        </p:nvSpPr>
        <p:spPr>
          <a:xfrm>
            <a:off x="3678820" y="3375085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44">
            <a:extLst>
              <a:ext uri="{FF2B5EF4-FFF2-40B4-BE49-F238E27FC236}">
                <a16:creationId xmlns:a16="http://schemas.microsoft.com/office/drawing/2014/main" id="{C795CD31-65D7-FF16-49F5-35B020ECFEDC}"/>
              </a:ext>
            </a:extLst>
          </p:cNvPr>
          <p:cNvSpPr/>
          <p:nvPr/>
        </p:nvSpPr>
        <p:spPr>
          <a:xfrm rot="10800000" flipH="1">
            <a:off x="5986269" y="336775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" name="Shape 645">
            <a:extLst>
              <a:ext uri="{FF2B5EF4-FFF2-40B4-BE49-F238E27FC236}">
                <a16:creationId xmlns:a16="http://schemas.microsoft.com/office/drawing/2014/main" id="{1386D7FB-5E25-25A1-3F86-7AB1140FA903}"/>
              </a:ext>
            </a:extLst>
          </p:cNvPr>
          <p:cNvCxnSpPr/>
          <p:nvPr/>
        </p:nvCxnSpPr>
        <p:spPr>
          <a:xfrm>
            <a:off x="3888370" y="353716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cxnSp>
        <p:nvCxnSpPr>
          <p:cNvPr id="8" name="Shape 646">
            <a:extLst>
              <a:ext uri="{FF2B5EF4-FFF2-40B4-BE49-F238E27FC236}">
                <a16:creationId xmlns:a16="http://schemas.microsoft.com/office/drawing/2014/main" id="{B8BD0F39-4888-45F7-B98A-66E29D441038}"/>
              </a:ext>
            </a:extLst>
          </p:cNvPr>
          <p:cNvCxnSpPr/>
          <p:nvPr/>
        </p:nvCxnSpPr>
        <p:spPr>
          <a:xfrm>
            <a:off x="6195969" y="353935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9" name="Shape 647">
            <a:extLst>
              <a:ext uri="{FF2B5EF4-FFF2-40B4-BE49-F238E27FC236}">
                <a16:creationId xmlns:a16="http://schemas.microsoft.com/office/drawing/2014/main" id="{4B5235A5-14C9-5473-975F-2F48DCDF37D6}"/>
              </a:ext>
            </a:extLst>
          </p:cNvPr>
          <p:cNvSpPr txBox="1"/>
          <p:nvPr/>
        </p:nvSpPr>
        <p:spPr>
          <a:xfrm>
            <a:off x="1222249" y="43594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" name="Shape 648">
            <a:extLst>
              <a:ext uri="{FF2B5EF4-FFF2-40B4-BE49-F238E27FC236}">
                <a16:creationId xmlns:a16="http://schemas.microsoft.com/office/drawing/2014/main" id="{B702B93B-7C49-BB8E-7F02-E83AEE0D956D}"/>
              </a:ext>
            </a:extLst>
          </p:cNvPr>
          <p:cNvSpPr txBox="1"/>
          <p:nvPr/>
        </p:nvSpPr>
        <p:spPr>
          <a:xfrm>
            <a:off x="3264520" y="43594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649">
            <a:extLst>
              <a:ext uri="{FF2B5EF4-FFF2-40B4-BE49-F238E27FC236}">
                <a16:creationId xmlns:a16="http://schemas.microsoft.com/office/drawing/2014/main" id="{77D5D778-9E19-7892-BB46-2638842D7472}"/>
              </a:ext>
            </a:extLst>
          </p:cNvPr>
          <p:cNvSpPr txBox="1"/>
          <p:nvPr/>
        </p:nvSpPr>
        <p:spPr>
          <a:xfrm>
            <a:off x="5572119" y="43594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3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36799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Functional Part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47925" y="1128020"/>
            <a:ext cx="2097899" cy="39788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MASS</a:t>
            </a:r>
            <a:endParaRPr lang="en" b="1" dirty="0">
              <a:solidFill>
                <a:srgbClr val="FF000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Storage </a:t>
            </a:r>
            <a:r>
              <a:rPr lang="ko-KR" altLang="en-US" sz="1600" dirty="0"/>
              <a:t>통합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Real time format </a:t>
            </a:r>
            <a:r>
              <a:rPr lang="ko-KR" altLang="en-US" sz="1600" dirty="0"/>
              <a:t>변환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 err="1"/>
              <a:t>Webp</a:t>
            </a:r>
            <a:r>
              <a:rPr lang="en-US" altLang="ko-KR" sz="1600" dirty="0"/>
              <a:t> </a:t>
            </a:r>
            <a:r>
              <a:rPr lang="ko-KR" altLang="en-US" sz="1600" dirty="0"/>
              <a:t>지원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Bulk upload </a:t>
            </a:r>
            <a:r>
              <a:rPr lang="ko-KR" altLang="en-US" sz="1600" dirty="0"/>
              <a:t>지원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600" dirty="0"/>
              <a:t>S3 </a:t>
            </a:r>
            <a:r>
              <a:rPr lang="ko-KR" altLang="en-US" sz="1600" dirty="0"/>
              <a:t>활용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dirty="0"/>
              <a:t>중복 파일 및 오래된 파일 제거</a:t>
            </a: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ko-KR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ko-KR" sz="1600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2"/>
          </p:nvPr>
        </p:nvSpPr>
        <p:spPr>
          <a:xfrm>
            <a:off x="2953086" y="1128020"/>
            <a:ext cx="2097899" cy="39788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ore-KR" b="1" dirty="0">
                <a:solidFill>
                  <a:srgbClr val="FFC000"/>
                </a:solidFill>
              </a:rPr>
              <a:t>KMS</a:t>
            </a:r>
            <a:r>
              <a:rPr lang="en-US" altLang="ko-Kore-KR" b="1" dirty="0"/>
              <a:t> </a:t>
            </a:r>
            <a:endParaRPr lang="en" altLang="ko-Kore-KR" b="1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Key management System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Multi User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Root Key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dirty="0"/>
              <a:t>Master key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ko-KR" sz="1600" dirty="0"/>
              <a:t>Data Key 3</a:t>
            </a:r>
            <a:r>
              <a:rPr lang="ko-KR" altLang="en-US" sz="1600" dirty="0"/>
              <a:t>중 구조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ko-KR" altLang="en-US" sz="1600" dirty="0"/>
              <a:t>감사 및 로그기록</a:t>
            </a:r>
            <a:r>
              <a:rPr lang="en-US" altLang="ko-KR" sz="1600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altLang="ko-KR" dirty="0"/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altLang="ko-Kore-KR" dirty="0"/>
          </a:p>
        </p:txBody>
      </p:sp>
      <p:sp>
        <p:nvSpPr>
          <p:cNvPr id="574" name="Shape 574"/>
          <p:cNvSpPr txBox="1">
            <a:spLocks noGrp="1"/>
          </p:cNvSpPr>
          <p:nvPr>
            <p:ph type="body" idx="3"/>
          </p:nvPr>
        </p:nvSpPr>
        <p:spPr>
          <a:xfrm>
            <a:off x="5158248" y="1128020"/>
            <a:ext cx="2097899" cy="39788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Service Portal</a:t>
            </a:r>
            <a:endParaRPr lang="en" b="1" dirty="0">
              <a:solidFill>
                <a:srgbClr val="00B0F0"/>
              </a:solidFill>
            </a:endParaRP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Service control</a:t>
            </a:r>
          </a:p>
          <a:p>
            <a:pPr marL="285750" lvl="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Server Monitoring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/>
              <a:t>L4 Status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 err="1"/>
              <a:t>Etc</a:t>
            </a:r>
            <a:endParaRPr lang="en-US" dirty="0"/>
          </a:p>
          <a:p>
            <a:pPr lvl="1">
              <a:buNone/>
            </a:pPr>
            <a:endParaRPr dirty="0"/>
          </a:p>
        </p:txBody>
      </p:sp>
      <p:cxnSp>
        <p:nvCxnSpPr>
          <p:cNvPr id="2" name="Shape 640">
            <a:extLst>
              <a:ext uri="{FF2B5EF4-FFF2-40B4-BE49-F238E27FC236}">
                <a16:creationId xmlns:a16="http://schemas.microsoft.com/office/drawing/2014/main" id="{423AE503-BC95-1827-8D5D-5FCBD9551E21}"/>
              </a:ext>
            </a:extLst>
          </p:cNvPr>
          <p:cNvCxnSpPr/>
          <p:nvPr/>
        </p:nvCxnSpPr>
        <p:spPr>
          <a:xfrm>
            <a:off x="0" y="3953085"/>
            <a:ext cx="9153599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" name="Shape 641">
            <a:extLst>
              <a:ext uri="{FF2B5EF4-FFF2-40B4-BE49-F238E27FC236}">
                <a16:creationId xmlns:a16="http://schemas.microsoft.com/office/drawing/2014/main" id="{890ECF97-ECB1-9FB8-6252-C763211AF4DC}"/>
              </a:ext>
            </a:extLst>
          </p:cNvPr>
          <p:cNvSpPr/>
          <p:nvPr/>
        </p:nvSpPr>
        <p:spPr>
          <a:xfrm rot="10800000" flipH="1">
            <a:off x="1636399" y="373605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" name="Shape 642">
            <a:extLst>
              <a:ext uri="{FF2B5EF4-FFF2-40B4-BE49-F238E27FC236}">
                <a16:creationId xmlns:a16="http://schemas.microsoft.com/office/drawing/2014/main" id="{CB3CCE21-304B-915C-C5EC-2108A2C34480}"/>
              </a:ext>
            </a:extLst>
          </p:cNvPr>
          <p:cNvCxnSpPr/>
          <p:nvPr/>
        </p:nvCxnSpPr>
        <p:spPr>
          <a:xfrm>
            <a:off x="1846099" y="390765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5" name="Shape 643">
            <a:extLst>
              <a:ext uri="{FF2B5EF4-FFF2-40B4-BE49-F238E27FC236}">
                <a16:creationId xmlns:a16="http://schemas.microsoft.com/office/drawing/2014/main" id="{95851760-6491-E6C3-FC10-2D84B2171437}"/>
              </a:ext>
            </a:extLst>
          </p:cNvPr>
          <p:cNvSpPr/>
          <p:nvPr/>
        </p:nvSpPr>
        <p:spPr>
          <a:xfrm>
            <a:off x="3678820" y="3743385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44">
            <a:extLst>
              <a:ext uri="{FF2B5EF4-FFF2-40B4-BE49-F238E27FC236}">
                <a16:creationId xmlns:a16="http://schemas.microsoft.com/office/drawing/2014/main" id="{C74B7A20-8DF9-AB88-F8FA-D5A5AD1E205B}"/>
              </a:ext>
            </a:extLst>
          </p:cNvPr>
          <p:cNvSpPr/>
          <p:nvPr/>
        </p:nvSpPr>
        <p:spPr>
          <a:xfrm rot="10800000" flipH="1">
            <a:off x="5986269" y="373605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" name="Shape 645">
            <a:extLst>
              <a:ext uri="{FF2B5EF4-FFF2-40B4-BE49-F238E27FC236}">
                <a16:creationId xmlns:a16="http://schemas.microsoft.com/office/drawing/2014/main" id="{C333E3DA-48D2-5709-546A-4F3EE970C0F8}"/>
              </a:ext>
            </a:extLst>
          </p:cNvPr>
          <p:cNvCxnSpPr/>
          <p:nvPr/>
        </p:nvCxnSpPr>
        <p:spPr>
          <a:xfrm>
            <a:off x="3888370" y="390546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cxnSp>
        <p:nvCxnSpPr>
          <p:cNvPr id="8" name="Shape 646">
            <a:extLst>
              <a:ext uri="{FF2B5EF4-FFF2-40B4-BE49-F238E27FC236}">
                <a16:creationId xmlns:a16="http://schemas.microsoft.com/office/drawing/2014/main" id="{23CF581A-9AF6-DB36-165B-3742E5D339B7}"/>
              </a:ext>
            </a:extLst>
          </p:cNvPr>
          <p:cNvCxnSpPr/>
          <p:nvPr/>
        </p:nvCxnSpPr>
        <p:spPr>
          <a:xfrm>
            <a:off x="6195969" y="390765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9" name="Shape 647">
            <a:extLst>
              <a:ext uri="{FF2B5EF4-FFF2-40B4-BE49-F238E27FC236}">
                <a16:creationId xmlns:a16="http://schemas.microsoft.com/office/drawing/2014/main" id="{0915886A-BC41-B1C9-4D46-F353F47F5CF3}"/>
              </a:ext>
            </a:extLst>
          </p:cNvPr>
          <p:cNvSpPr txBox="1"/>
          <p:nvPr/>
        </p:nvSpPr>
        <p:spPr>
          <a:xfrm>
            <a:off x="1222249" y="47277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3.5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" name="Shape 648">
            <a:extLst>
              <a:ext uri="{FF2B5EF4-FFF2-40B4-BE49-F238E27FC236}">
                <a16:creationId xmlns:a16="http://schemas.microsoft.com/office/drawing/2014/main" id="{1CDFB248-F60A-611C-0A15-E7780E0CEF11}"/>
              </a:ext>
            </a:extLst>
          </p:cNvPr>
          <p:cNvSpPr txBox="1"/>
          <p:nvPr/>
        </p:nvSpPr>
        <p:spPr>
          <a:xfrm>
            <a:off x="3264520" y="47277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3.5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649">
            <a:extLst>
              <a:ext uri="{FF2B5EF4-FFF2-40B4-BE49-F238E27FC236}">
                <a16:creationId xmlns:a16="http://schemas.microsoft.com/office/drawing/2014/main" id="{3414686F-C48B-4B54-D0A4-B7E1BC51328A}"/>
              </a:ext>
            </a:extLst>
          </p:cNvPr>
          <p:cNvSpPr txBox="1"/>
          <p:nvPr/>
        </p:nvSpPr>
        <p:spPr>
          <a:xfrm>
            <a:off x="5572119" y="472778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r>
              <a:rPr lang="ko-KR" altLang="en-US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~</a:t>
            </a: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499828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운영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Hope</a:t>
            </a:r>
            <a:endParaRPr lang="en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 Management</a:t>
            </a:r>
            <a:endParaRPr lang="e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Loki &amp; Grafana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Promtail</a:t>
            </a:r>
            <a:br>
              <a:rPr lang="en-US" dirty="0"/>
            </a:br>
            <a:r>
              <a:rPr lang="en-US" dirty="0"/>
              <a:t>Log </a:t>
            </a:r>
            <a:r>
              <a:rPr lang="ko-KR" altLang="en-US" sz="1400" dirty="0"/>
              <a:t>기간 확대</a:t>
            </a:r>
            <a:endParaRPr lang="en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System Monitoring</a:t>
            </a:r>
            <a:endParaRPr lang="en" b="1" dirty="0">
              <a:solidFill>
                <a:srgbClr val="00B0F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/>
              <a:t>Prometheus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Grafana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Grafana Alert</a:t>
            </a:r>
            <a:br>
              <a:rPr lang="en" dirty="0"/>
            </a:br>
            <a:r>
              <a:rPr lang="en" dirty="0"/>
              <a:t>Auto Scale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FFC000"/>
                </a:solidFill>
              </a:rPr>
              <a:t>ATS &amp; Mobile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ATS </a:t>
            </a:r>
            <a:r>
              <a:rPr lang="ko-KR" altLang="en-US" dirty="0"/>
              <a:t>고도화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-US" altLang="ko-KR" dirty="0"/>
              <a:t>ATS Mobile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hape 658">
            <a:extLst>
              <a:ext uri="{FF2B5EF4-FFF2-40B4-BE49-F238E27FC236}">
                <a16:creationId xmlns:a16="http://schemas.microsoft.com/office/drawing/2014/main" id="{C7F3830A-30E8-7C65-D0FC-18680D33B3BD}"/>
              </a:ext>
            </a:extLst>
          </p:cNvPr>
          <p:cNvSpPr txBox="1">
            <a:spLocks/>
          </p:cNvSpPr>
          <p:nvPr/>
        </p:nvSpPr>
        <p:spPr>
          <a:xfrm>
            <a:off x="747925" y="3276600"/>
            <a:ext cx="21255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-US" altLang="ko-KR" b="1" dirty="0" err="1">
                <a:solidFill>
                  <a:srgbClr val="002060"/>
                </a:solidFill>
              </a:rPr>
              <a:t>Collaboation</a:t>
            </a:r>
            <a:r>
              <a:rPr lang="en-US" altLang="ko-KR" b="1" dirty="0">
                <a:solidFill>
                  <a:srgbClr val="002060"/>
                </a:solidFill>
              </a:rPr>
              <a:t> Tool</a:t>
            </a:r>
            <a:endParaRPr lang="ko-KR" altLang="en-US" b="1" dirty="0">
              <a:solidFill>
                <a:srgbClr val="002060"/>
              </a:solidFill>
            </a:endParaRPr>
          </a:p>
          <a:p>
            <a:pPr>
              <a:buFont typeface="Dosis"/>
              <a:buNone/>
            </a:pPr>
            <a:r>
              <a:rPr lang="ko-KR" altLang="en-US" sz="1200" dirty="0"/>
              <a:t>운영 정책</a:t>
            </a:r>
            <a:endParaRPr lang="en-US" altLang="ko-KR" sz="1200" dirty="0"/>
          </a:p>
          <a:p>
            <a:pPr>
              <a:buFont typeface="Dosis"/>
              <a:buNone/>
            </a:pPr>
            <a:r>
              <a:rPr lang="ko-KR" altLang="en-US" sz="1200" dirty="0"/>
              <a:t>권한 부여</a:t>
            </a:r>
            <a:endParaRPr lang="en-US" altLang="ko-KR" sz="1200" dirty="0"/>
          </a:p>
          <a:p>
            <a:pPr>
              <a:buFont typeface="Dosis"/>
              <a:buNone/>
            </a:pPr>
            <a:r>
              <a:rPr lang="ko-KR" altLang="en-US" sz="1200" dirty="0"/>
              <a:t>워크 프로세스</a:t>
            </a:r>
            <a:endParaRPr lang="en" sz="1200" dirty="0"/>
          </a:p>
        </p:txBody>
      </p:sp>
      <p:sp>
        <p:nvSpPr>
          <p:cNvPr id="3" name="Shape 659">
            <a:extLst>
              <a:ext uri="{FF2B5EF4-FFF2-40B4-BE49-F238E27FC236}">
                <a16:creationId xmlns:a16="http://schemas.microsoft.com/office/drawing/2014/main" id="{96ADFE83-5B28-848B-AFB9-0FEB7C879BED}"/>
              </a:ext>
            </a:extLst>
          </p:cNvPr>
          <p:cNvSpPr txBox="1">
            <a:spLocks/>
          </p:cNvSpPr>
          <p:nvPr/>
        </p:nvSpPr>
        <p:spPr>
          <a:xfrm>
            <a:off x="2982277" y="3276600"/>
            <a:ext cx="21255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-US" b="1" dirty="0">
                <a:solidFill>
                  <a:srgbClr val="00B050"/>
                </a:solidFill>
              </a:rPr>
              <a:t>Dev Culture</a:t>
            </a:r>
            <a:endParaRPr lang="en" b="1" dirty="0">
              <a:solidFill>
                <a:srgbClr val="00B050"/>
              </a:solidFill>
            </a:endParaRPr>
          </a:p>
          <a:p>
            <a:pPr>
              <a:buFont typeface="Dosis"/>
              <a:buNone/>
            </a:pPr>
            <a:r>
              <a:rPr lang="en-US" altLang="ko-Kore-KR" sz="1200" dirty="0"/>
              <a:t>Code Review</a:t>
            </a:r>
          </a:p>
          <a:p>
            <a:pPr>
              <a:buFont typeface="Dosis"/>
              <a:buNone/>
            </a:pPr>
            <a:r>
              <a:rPr lang="ko-KR" altLang="en-US" sz="1200" dirty="0"/>
              <a:t>정기 </a:t>
            </a:r>
            <a:r>
              <a:rPr lang="ko-KR" altLang="en-US" sz="1200" dirty="0" err="1"/>
              <a:t>밋업</a:t>
            </a:r>
            <a:endParaRPr lang="en-US" altLang="ko-KR" sz="1200" dirty="0"/>
          </a:p>
          <a:p>
            <a:pPr>
              <a:buFont typeface="Dosis"/>
              <a:buNone/>
            </a:pPr>
            <a:r>
              <a:rPr lang="ko-KR" altLang="en-US" sz="1200" dirty="0"/>
              <a:t>개발 블로그</a:t>
            </a:r>
            <a:br>
              <a:rPr lang="en-US" altLang="ko-KR" sz="1200" dirty="0"/>
            </a:br>
            <a:r>
              <a:rPr lang="en-US" altLang="ko-KR" sz="1200" dirty="0"/>
              <a:t>TIL (Today I Learned)</a:t>
            </a:r>
            <a:br>
              <a:rPr lang="en-US" altLang="ko-KR" sz="1200" dirty="0"/>
            </a:br>
            <a:r>
              <a:rPr lang="en-US" altLang="ko-KR" sz="1200" dirty="0" err="1"/>
              <a:t>DevDay</a:t>
            </a:r>
            <a:endParaRPr lang="en-US" altLang="ko-KR" sz="1200" dirty="0"/>
          </a:p>
          <a:p>
            <a:pPr>
              <a:buFont typeface="Dosis"/>
              <a:buNone/>
            </a:pPr>
            <a:r>
              <a:rPr lang="en-US" sz="1200" dirty="0"/>
              <a:t>Code Contributor</a:t>
            </a:r>
            <a:endParaRPr lang="en" sz="1200" dirty="0"/>
          </a:p>
        </p:txBody>
      </p:sp>
      <p:sp>
        <p:nvSpPr>
          <p:cNvPr id="4" name="Shape 660">
            <a:extLst>
              <a:ext uri="{FF2B5EF4-FFF2-40B4-BE49-F238E27FC236}">
                <a16:creationId xmlns:a16="http://schemas.microsoft.com/office/drawing/2014/main" id="{5712CC1F-BD04-D2E1-F204-003A823C61EF}"/>
              </a:ext>
            </a:extLst>
          </p:cNvPr>
          <p:cNvSpPr txBox="1">
            <a:spLocks/>
          </p:cNvSpPr>
          <p:nvPr/>
        </p:nvSpPr>
        <p:spPr>
          <a:xfrm>
            <a:off x="5216630" y="3276600"/>
            <a:ext cx="21255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/>
              <a:buNone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buFont typeface="Dosis"/>
              <a:buNone/>
            </a:pPr>
            <a:r>
              <a:rPr lang="en-US" b="1" dirty="0">
                <a:solidFill>
                  <a:srgbClr val="0070C0"/>
                </a:solidFill>
              </a:rPr>
              <a:t>Fun ?</a:t>
            </a:r>
            <a:endParaRPr lang="en" b="1" dirty="0">
              <a:solidFill>
                <a:srgbClr val="0070C0"/>
              </a:solidFill>
            </a:endParaRPr>
          </a:p>
          <a:p>
            <a:pPr>
              <a:buFont typeface="Dosis"/>
              <a:buNone/>
            </a:pPr>
            <a:r>
              <a:rPr lang="en" sz="1400" dirty="0"/>
              <a:t>Try &amp; Error</a:t>
            </a:r>
          </a:p>
          <a:p>
            <a:pPr>
              <a:buFont typeface="Dosis"/>
              <a:buNone/>
            </a:pPr>
            <a:r>
              <a:rPr lang="en" sz="1400" dirty="0"/>
              <a:t>Fast Fail</a:t>
            </a:r>
            <a:r>
              <a:rPr lang="ko-KR" altLang="en-US" sz="1400" dirty="0"/>
              <a:t> </a:t>
            </a:r>
            <a:endParaRPr lang="en" sz="1400" dirty="0"/>
          </a:p>
          <a:p>
            <a:pPr>
              <a:buFont typeface="Dosis"/>
              <a:buNone/>
            </a:pPr>
            <a:r>
              <a:rPr lang="en" sz="1400" dirty="0"/>
              <a:t>TT</a:t>
            </a:r>
            <a:r>
              <a:rPr lang="ko-KR" altLang="en-US" sz="1200" dirty="0"/>
              <a:t> </a:t>
            </a:r>
            <a:endParaRPr lang="en" sz="1200" dirty="0"/>
          </a:p>
          <a:p>
            <a:pPr>
              <a:buFont typeface="Dosis"/>
              <a:buNone/>
            </a:pPr>
            <a:endParaRPr lang="en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dirty="0"/>
              <a:t>2024.</a:t>
            </a:r>
            <a:r>
              <a:rPr lang="ko-KR" altLang="en-US" sz="3600" dirty="0"/>
              <a:t> </a:t>
            </a:r>
            <a:r>
              <a:rPr lang="en-US" altLang="ko-KR" sz="3600" dirty="0"/>
              <a:t>Vision presentation</a:t>
            </a:r>
            <a:endParaRPr lang="en" sz="3600" dirty="0"/>
          </a:p>
        </p:txBody>
      </p:sp>
      <p:sp>
        <p:nvSpPr>
          <p:cNvPr id="522" name="Shape 522"/>
          <p:cNvSpPr txBox="1"/>
          <p:nvPr/>
        </p:nvSpPr>
        <p:spPr>
          <a:xfrm>
            <a:off x="747925" y="1200150"/>
            <a:ext cx="65304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IT System Arch &amp; Software Arch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두가지 역량을 </a:t>
            </a:r>
            <a:r>
              <a:rPr lang="ko-KR" altLang="en-US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핵심화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하는 팀으로 변화 추구</a:t>
            </a:r>
            <a:endParaRPr lang="en" sz="12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748024" y="3373101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Standard Part </a:t>
            </a:r>
          </a:p>
          <a:p>
            <a:pPr lvl="0">
              <a:spcBef>
                <a:spcPts val="600"/>
              </a:spcBef>
            </a:pP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IT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시스템과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프로세스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구성 요소를 이해하고 이를 유기적으로 연계하기 위한 </a:t>
            </a:r>
            <a:r>
              <a:rPr lang="ko-KR" altLang="en-US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아키텍트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설계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표준 제시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운영환경 구축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소프트웨어 지원 업무</a:t>
            </a: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4150525" y="3373101"/>
            <a:ext cx="31278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Functional part </a:t>
            </a:r>
          </a:p>
          <a:p>
            <a:pPr lvl="0">
              <a:spcBef>
                <a:spcPts val="600"/>
              </a:spcBef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전사에 필요한 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IT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솔루션을 발굴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기획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개발</a:t>
            </a:r>
            <a:b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   전사 통합 솔루션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미들웨어 등</a:t>
            </a:r>
            <a:b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    대용량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트래픽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분산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HA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등을 고려</a:t>
            </a: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552924" y="1921175"/>
            <a:ext cx="65304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소프트웨어 라이프사이클</a:t>
            </a:r>
            <a:r>
              <a:rPr lang="en-US" altLang="ko-KR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ko-KR" alt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생성</a:t>
            </a:r>
            <a:endParaRPr lang="en-US" altLang="ko-KR" sz="1200" b="1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개발 생산성의 향상</a:t>
            </a:r>
            <a:endParaRPr lang="en" altLang="ko-KR" sz="1200" b="1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Engineering Principle / Culture /Guide</a:t>
            </a:r>
            <a:r>
              <a:rPr lang="ko-KR" altLang="en-US" sz="1200" b="1" dirty="0" err="1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를</a:t>
            </a:r>
            <a:r>
              <a:rPr lang="ko-KR" alt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 만들고 관리</a:t>
            </a:r>
            <a:endParaRPr lang="en-US" altLang="ko-KR" sz="1200" b="1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IT System &amp; Service </a:t>
            </a:r>
            <a:r>
              <a:rPr lang="ko-KR" altLang="en-US" sz="1200" b="1" dirty="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통합</a:t>
            </a:r>
            <a:endParaRPr lang="en" sz="1200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500"/>
              </a:spcBef>
              <a:spcAft>
                <a:spcPts val="50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500"/>
              </a:spcBef>
              <a:spcAft>
                <a:spcPts val="500"/>
              </a:spcAft>
              <a:buNone/>
            </a:pPr>
            <a:endParaRPr sz="1200" dirty="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FE0DF-D7F1-B99F-B628-933BF92E106F}"/>
              </a:ext>
            </a:extLst>
          </p:cNvPr>
          <p:cNvSpPr txBox="1"/>
          <p:nvPr/>
        </p:nvSpPr>
        <p:spPr>
          <a:xfrm>
            <a:off x="747925" y="1613399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400" b="1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Team</a:t>
            </a:r>
            <a:r>
              <a:rPr kumimoji="1" lang="en-US" altLang="ko-Kore-KR" dirty="0"/>
              <a:t> </a:t>
            </a:r>
            <a:r>
              <a:rPr kumimoji="1" lang="ko-KR" altLang="en-US" dirty="0">
                <a:latin typeface="Dosis" pitchFamily="2" charset="0"/>
              </a:rPr>
              <a:t>개요</a:t>
            </a:r>
            <a:endParaRPr kumimoji="1" lang="ko-Kore-KR" altLang="en-US" dirty="0">
              <a:latin typeface="Dosis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You can find me at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-US" sz="2000" dirty="0" err="1"/>
              <a:t>Stdev.team</a:t>
            </a:r>
            <a:r>
              <a:rPr lang="en" sz="2000" dirty="0"/>
              <a:t>@qoo10.com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D048D-73CC-26F4-4A4E-49B2C950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67" y="3431398"/>
            <a:ext cx="25146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Our team members</a:t>
            </a:r>
          </a:p>
        </p:txBody>
      </p:sp>
      <p:sp>
        <p:nvSpPr>
          <p:cNvPr id="593" name="Shape 593"/>
          <p:cNvSpPr/>
          <p:nvPr/>
        </p:nvSpPr>
        <p:spPr>
          <a:xfrm>
            <a:off x="2753271" y="1849024"/>
            <a:ext cx="1821573" cy="1821573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Team Leader</a:t>
            </a:r>
          </a:p>
        </p:txBody>
      </p:sp>
      <p:sp>
        <p:nvSpPr>
          <p:cNvPr id="594" name="Shape 594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BE</a:t>
            </a:r>
          </a:p>
        </p:txBody>
      </p:sp>
      <p:sp>
        <p:nvSpPr>
          <p:cNvPr id="595" name="Shape 595"/>
          <p:cNvSpPr/>
          <p:nvPr/>
        </p:nvSpPr>
        <p:spPr>
          <a:xfrm>
            <a:off x="4195035" y="169437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FE</a:t>
            </a:r>
          </a:p>
        </p:txBody>
      </p:sp>
      <p:pic>
        <p:nvPicPr>
          <p:cNvPr id="5" name="그림 4" descr="김동규">
            <a:extLst>
              <a:ext uri="{FF2B5EF4-FFF2-40B4-BE49-F238E27FC236}">
                <a16:creationId xmlns:a16="http://schemas.microsoft.com/office/drawing/2014/main" id="{134771A5-34F5-CF0B-EB42-32A0FCB0DE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62" y="2619674"/>
            <a:ext cx="406400" cy="406400"/>
          </a:xfrm>
          <a:prstGeom prst="rect">
            <a:avLst/>
          </a:prstGeom>
        </p:spPr>
      </p:pic>
      <p:pic>
        <p:nvPicPr>
          <p:cNvPr id="7" name="그림 6" descr="인간의 얼굴, 턱, 사람, 이마이(가) 표시된 사진&#10;&#10;자동 생성된 설명">
            <a:extLst>
              <a:ext uri="{FF2B5EF4-FFF2-40B4-BE49-F238E27FC236}">
                <a16:creationId xmlns:a16="http://schemas.microsoft.com/office/drawing/2014/main" id="{1FE5EE68-9660-4A10-0A83-700B827A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177" y="3302000"/>
            <a:ext cx="469900" cy="469900"/>
          </a:xfrm>
          <a:prstGeom prst="rect">
            <a:avLst/>
          </a:prstGeom>
        </p:spPr>
      </p:pic>
      <p:pic>
        <p:nvPicPr>
          <p:cNvPr id="9" name="그림 8" descr="인간의 얼굴, 사람, 소년, 눈썹이(가) 표시된 사진&#10;&#10;자동 생성된 설명">
            <a:extLst>
              <a:ext uri="{FF2B5EF4-FFF2-40B4-BE49-F238E27FC236}">
                <a16:creationId xmlns:a16="http://schemas.microsoft.com/office/drawing/2014/main" id="{B979218A-449D-69D7-02DE-0C7EB169F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366" y="1965876"/>
            <a:ext cx="466174" cy="4661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5F74D2-BA09-C7E0-D122-0E3585548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406" y="2198963"/>
            <a:ext cx="406400" cy="40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3E7B29-BBA4-89C6-D0AA-973FFE0AB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767" y="3098800"/>
            <a:ext cx="406400" cy="406400"/>
          </a:xfrm>
          <a:prstGeom prst="rect">
            <a:avLst/>
          </a:prstGeom>
        </p:spPr>
      </p:pic>
      <p:pic>
        <p:nvPicPr>
          <p:cNvPr id="14" name="그림 13" descr="의류, 사람, 하늘, 야외이(가) 표시된 사진&#10;&#10;자동 생성된 설명">
            <a:extLst>
              <a:ext uri="{FF2B5EF4-FFF2-40B4-BE49-F238E27FC236}">
                <a16:creationId xmlns:a16="http://schemas.microsoft.com/office/drawing/2014/main" id="{4A1A943E-EC69-4508-6FAD-251EE7212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401" y="2073574"/>
            <a:ext cx="546100" cy="546100"/>
          </a:xfrm>
          <a:prstGeom prst="rect">
            <a:avLst/>
          </a:prstGeom>
        </p:spPr>
      </p:pic>
      <p:pic>
        <p:nvPicPr>
          <p:cNvPr id="16" name="그림 15" descr="중소형 고양이, 고양잇과, 고양이 수염, 포유류이(가) 표시된 사진&#10;&#10;자동 생성된 설명">
            <a:extLst>
              <a:ext uri="{FF2B5EF4-FFF2-40B4-BE49-F238E27FC236}">
                <a16:creationId xmlns:a16="http://schemas.microsoft.com/office/drawing/2014/main" id="{F585886E-A9A6-ED17-7362-FB38661AB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4785" y="1991075"/>
            <a:ext cx="546100" cy="546100"/>
          </a:xfrm>
          <a:prstGeom prst="rect">
            <a:avLst/>
          </a:prstGeom>
        </p:spPr>
      </p:pic>
      <p:sp>
        <p:nvSpPr>
          <p:cNvPr id="18" name="Shape 522">
            <a:extLst>
              <a:ext uri="{FF2B5EF4-FFF2-40B4-BE49-F238E27FC236}">
                <a16:creationId xmlns:a16="http://schemas.microsoft.com/office/drawing/2014/main" id="{C867EF08-F414-EC36-0A1F-13747DCABE91}"/>
              </a:ext>
            </a:extLst>
          </p:cNvPr>
          <p:cNvSpPr txBox="1"/>
          <p:nvPr/>
        </p:nvSpPr>
        <p:spPr>
          <a:xfrm>
            <a:off x="768502" y="3670597"/>
            <a:ext cx="150762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JaeKwon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 Kim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Junll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Pyeon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HyungMin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Gwon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JooHwan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 Jang</a:t>
            </a:r>
            <a:endParaRPr lang="en" sz="900" b="1" dirty="0">
              <a:solidFill>
                <a:schemeClr val="accent1">
                  <a:lumMod val="75000"/>
                </a:schemeClr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" name="Shape 522">
            <a:extLst>
              <a:ext uri="{FF2B5EF4-FFF2-40B4-BE49-F238E27FC236}">
                <a16:creationId xmlns:a16="http://schemas.microsoft.com/office/drawing/2014/main" id="{686FD4C9-654D-B53E-1E12-882891C37DCB}"/>
              </a:ext>
            </a:extLst>
          </p:cNvPr>
          <p:cNvSpPr txBox="1"/>
          <p:nvPr/>
        </p:nvSpPr>
        <p:spPr>
          <a:xfrm>
            <a:off x="5310885" y="3923749"/>
            <a:ext cx="150762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ore-KR" sz="1200" b="1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DongKyu</a:t>
            </a:r>
            <a:r>
              <a:rPr lang="en-US" altLang="ko-Kore-KR" sz="12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Kim</a:t>
            </a:r>
            <a:endParaRPr lang="en-US" sz="12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JiSu</a:t>
            </a:r>
            <a:r>
              <a:rPr lang="en-US" sz="12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Choi</a:t>
            </a:r>
          </a:p>
        </p:txBody>
      </p:sp>
      <p:sp>
        <p:nvSpPr>
          <p:cNvPr id="20" name="Shape 522">
            <a:extLst>
              <a:ext uri="{FF2B5EF4-FFF2-40B4-BE49-F238E27FC236}">
                <a16:creationId xmlns:a16="http://schemas.microsoft.com/office/drawing/2014/main" id="{0D6FE942-0D73-F206-4362-E04912D5C494}"/>
              </a:ext>
            </a:extLst>
          </p:cNvPr>
          <p:cNvSpPr txBox="1"/>
          <p:nvPr/>
        </p:nvSpPr>
        <p:spPr>
          <a:xfrm>
            <a:off x="3151366" y="3640565"/>
            <a:ext cx="150762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Anonymous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dirty="0"/>
              <a:t>2024.</a:t>
            </a:r>
            <a:r>
              <a:rPr lang="ko-KR" altLang="en-US" sz="3600" dirty="0"/>
              <a:t> </a:t>
            </a:r>
            <a:r>
              <a:rPr lang="en-US" altLang="ko-KR" sz="3600" dirty="0"/>
              <a:t>Vision presentation</a:t>
            </a:r>
            <a:endParaRPr lang="en" sz="3600" dirty="0"/>
          </a:p>
        </p:txBody>
      </p:sp>
      <p:sp>
        <p:nvSpPr>
          <p:cNvPr id="522" name="Shape 522"/>
          <p:cNvSpPr txBox="1"/>
          <p:nvPr/>
        </p:nvSpPr>
        <p:spPr>
          <a:xfrm>
            <a:off x="747925" y="1200150"/>
            <a:ext cx="65304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20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Integration</a:t>
            </a:r>
            <a:endParaRPr lang="en" sz="12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821124" y="1552024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IT Service </a:t>
            </a:r>
            <a:r>
              <a:rPr lang="en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System</a:t>
            </a:r>
            <a:r>
              <a:rPr lang="ko-KR" altLang="en-US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 통합</a:t>
            </a:r>
            <a:endParaRPr lang="en" sz="1600" b="1" dirty="0"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spcBef>
                <a:spcPts val="600"/>
              </a:spcBef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MASS, Cache, Queue, Eureka, Config … </a:t>
            </a:r>
            <a:endParaRPr lang="ko-KR" altLang="en-US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Middleware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레벨 통합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인프라 비용 감축 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운영 비용 감축 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중복 개발을 없애고 개발 기간을 단축</a:t>
            </a:r>
            <a:endParaRPr lang="en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4380832" y="1550207"/>
            <a:ext cx="3127800" cy="19976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Software </a:t>
            </a:r>
            <a:r>
              <a:rPr lang="ko-KR" altLang="en-US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통합</a:t>
            </a:r>
            <a:endParaRPr lang="en" sz="1600" b="1" dirty="0"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spcBef>
                <a:spcPts val="600"/>
              </a:spcBef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CP Project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로의 점진적 통합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It Service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아키텍처 통합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Software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기술 스택 및 구현 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API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규격화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개발 생산성 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&amp;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기간 단축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NextJS</a:t>
            </a: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, Spring Boot 3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MW </a:t>
            </a: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의 연동</a:t>
            </a:r>
            <a:endParaRPr lang="en-US" altLang="ko-KR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배포 프로세스 규격화</a:t>
            </a:r>
            <a:endParaRPr lang="en"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0201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/>
              <a:t>CP </a:t>
            </a:r>
            <a:r>
              <a:rPr lang="en" sz="6600" dirty="0"/>
              <a:t>0</a:t>
            </a:r>
            <a:r>
              <a:rPr lang="en" sz="9600" dirty="0"/>
              <a:t>.</a:t>
            </a:r>
            <a:r>
              <a:rPr lang="en" sz="4800" dirty="0"/>
              <a:t>x</a:t>
            </a:r>
            <a:endParaRPr lang="en" sz="9600" dirty="0"/>
          </a:p>
        </p:txBody>
      </p:sp>
      <p:sp>
        <p:nvSpPr>
          <p:cNvPr id="620" name="Shape 620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Commerce Platform </a:t>
            </a:r>
            <a:r>
              <a:rPr lang="ko-KR" altLang="en-US" dirty="0"/>
              <a:t>통합</a:t>
            </a:r>
            <a:endParaRPr lang="en" dirty="0"/>
          </a:p>
        </p:txBody>
      </p:sp>
      <p:cxnSp>
        <p:nvCxnSpPr>
          <p:cNvPr id="621" name="Shape 621"/>
          <p:cNvCxnSpPr/>
          <p:nvPr/>
        </p:nvCxnSpPr>
        <p:spPr>
          <a:xfrm>
            <a:off x="1553100" y="2807121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8736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아니메, 만화 영화, 가상의 캐릭터, 의류이(가) 표시된 사진&#10;&#10;자동 생성된 설명">
            <a:extLst>
              <a:ext uri="{FF2B5EF4-FFF2-40B4-BE49-F238E27FC236}">
                <a16:creationId xmlns:a16="http://schemas.microsoft.com/office/drawing/2014/main" id="{C72E717F-A51A-C288-46A2-0A00E2F3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51" y="1083543"/>
            <a:ext cx="2310075" cy="2591904"/>
          </a:xfrm>
          <a:prstGeom prst="rect">
            <a:avLst/>
          </a:prstGeom>
          <a:effectLst/>
        </p:spPr>
      </p:pic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/>
              <a:t>CP  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subTitle" idx="4294967295"/>
          </p:nvPr>
        </p:nvSpPr>
        <p:spPr>
          <a:xfrm>
            <a:off x="1587850" y="2637225"/>
            <a:ext cx="60492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2400" dirty="0"/>
              <a:t>통합 </a:t>
            </a:r>
            <a:r>
              <a:rPr lang="en-US" altLang="ko-KR" sz="3600" b="1" dirty="0">
                <a:solidFill>
                  <a:srgbClr val="92D050"/>
                </a:solidFill>
              </a:rPr>
              <a:t>=</a:t>
            </a:r>
            <a:r>
              <a:rPr lang="ko-KR" altLang="en-US" sz="2400" dirty="0"/>
              <a:t> 상대가 있음</a:t>
            </a:r>
            <a:endParaRPr lang="en-US" altLang="ko-KR" sz="2400" dirty="0"/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sz="2400" dirty="0"/>
              <a:t>상대 </a:t>
            </a:r>
            <a:r>
              <a:rPr lang="en-US" altLang="ko-KR" sz="3600" b="1" dirty="0">
                <a:solidFill>
                  <a:srgbClr val="92D050"/>
                </a:solidFill>
              </a:rPr>
              <a:t>=</a:t>
            </a:r>
            <a:r>
              <a:rPr lang="ko-KR" altLang="en-US" sz="3600" dirty="0"/>
              <a:t> </a:t>
            </a:r>
            <a:r>
              <a:rPr lang="ko-KR" altLang="en-US" sz="2400" dirty="0"/>
              <a:t>이해관계</a:t>
            </a:r>
            <a:br>
              <a:rPr lang="en-US" altLang="ko-KR" sz="2400" dirty="0"/>
            </a:br>
            <a:endParaRPr lang="en-US" altLang="ko-KR" sz="2400" dirty="0"/>
          </a:p>
          <a:p>
            <a:pPr lvl="0" algn="ctr" rtl="0">
              <a:spcBef>
                <a:spcPts val="0"/>
              </a:spcBef>
              <a:buNone/>
            </a:pPr>
            <a:r>
              <a:rPr lang="ko-KR" altLang="en-US" sz="2400" dirty="0"/>
              <a:t>상대적으로 어렵다</a:t>
            </a:r>
            <a:r>
              <a:rPr lang="en-US" altLang="ko-KR" sz="2400" dirty="0"/>
              <a:t>.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/>
          </a:p>
        </p:txBody>
      </p:sp>
      <p:cxnSp>
        <p:nvCxnSpPr>
          <p:cNvPr id="621" name="Shape 621"/>
          <p:cNvCxnSpPr>
            <a:cxnSpLocks/>
          </p:cNvCxnSpPr>
          <p:nvPr/>
        </p:nvCxnSpPr>
        <p:spPr>
          <a:xfrm>
            <a:off x="3162822" y="2807121"/>
            <a:ext cx="4428077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" name="AutoShape 2" descr="external/vignett...">
            <a:extLst>
              <a:ext uri="{FF2B5EF4-FFF2-40B4-BE49-F238E27FC236}">
                <a16:creationId xmlns:a16="http://schemas.microsoft.com/office/drawing/2014/main" id="{20FF37BE-2B0B-DC8A-67C6-A083BEE227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9" name="Shape 619">
            <a:extLst>
              <a:ext uri="{FF2B5EF4-FFF2-40B4-BE49-F238E27FC236}">
                <a16:creationId xmlns:a16="http://schemas.microsoft.com/office/drawing/2014/main" id="{ECB82C96-5BF2-DA2F-02A8-6E6550123008}"/>
              </a:ext>
            </a:extLst>
          </p:cNvPr>
          <p:cNvSpPr txBox="1">
            <a:spLocks/>
          </p:cNvSpPr>
          <p:nvPr/>
        </p:nvSpPr>
        <p:spPr>
          <a:xfrm>
            <a:off x="1162574" y="-128919"/>
            <a:ext cx="2310075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ko-KR" altLang="en-US" dirty="0"/>
              <a:t>방해 요소 </a:t>
            </a:r>
            <a:r>
              <a:rPr lang="en-US" altLang="ko-KR" dirty="0"/>
              <a:t>1</a:t>
            </a:r>
            <a:r>
              <a:rPr lang="en" sz="9600" dirty="0"/>
              <a:t>  </a:t>
            </a:r>
          </a:p>
        </p:txBody>
      </p:sp>
      <p:cxnSp>
        <p:nvCxnSpPr>
          <p:cNvPr id="10" name="Shape 621">
            <a:extLst>
              <a:ext uri="{FF2B5EF4-FFF2-40B4-BE49-F238E27FC236}">
                <a16:creationId xmlns:a16="http://schemas.microsoft.com/office/drawing/2014/main" id="{401B33FD-B37A-5FC6-5C47-8C69997EB5A3}"/>
              </a:ext>
            </a:extLst>
          </p:cNvPr>
          <p:cNvCxnSpPr>
            <a:cxnSpLocks/>
          </p:cNvCxnSpPr>
          <p:nvPr/>
        </p:nvCxnSpPr>
        <p:spPr>
          <a:xfrm flipV="1">
            <a:off x="665018" y="927189"/>
            <a:ext cx="7692470" cy="51028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27512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600" dirty="0">
                <a:solidFill>
                  <a:srgbClr val="FF0000"/>
                </a:solidFill>
              </a:rPr>
              <a:t>VS</a:t>
            </a:r>
            <a:r>
              <a:rPr lang="en" sz="9600" dirty="0"/>
              <a:t> </a:t>
            </a:r>
          </a:p>
        </p:txBody>
      </p:sp>
      <p:cxnSp>
        <p:nvCxnSpPr>
          <p:cNvPr id="621" name="Shape 621"/>
          <p:cNvCxnSpPr/>
          <p:nvPr/>
        </p:nvCxnSpPr>
        <p:spPr>
          <a:xfrm>
            <a:off x="1553100" y="2807121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1026" name="Picture 2" descr="dsT0QPGb69tiSR0TzLiEgTnSxqJa5793eNIM3zqKNHV3ZseaeYQhys7WuU2qwTUrw9tbwANvffGeAe7EfPP9yA.webp">
            <a:extLst>
              <a:ext uri="{FF2B5EF4-FFF2-40B4-BE49-F238E27FC236}">
                <a16:creationId xmlns:a16="http://schemas.microsoft.com/office/drawing/2014/main" id="{1FA9EFA1-C3E8-2574-47D1-3C9A830D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7" y="1011810"/>
            <a:ext cx="2825172" cy="213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페인팅, 그림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8DF4708A-D706-16C2-CB50-28379C451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353" y="978217"/>
            <a:ext cx="1913698" cy="2135688"/>
          </a:xfrm>
          <a:prstGeom prst="rect">
            <a:avLst/>
          </a:prstGeom>
        </p:spPr>
      </p:pic>
      <p:sp>
        <p:nvSpPr>
          <p:cNvPr id="7" name="Shape 523">
            <a:extLst>
              <a:ext uri="{FF2B5EF4-FFF2-40B4-BE49-F238E27FC236}">
                <a16:creationId xmlns:a16="http://schemas.microsoft.com/office/drawing/2014/main" id="{500D43BC-8F9A-BEB9-BC5A-30B3ACD0510F}"/>
              </a:ext>
            </a:extLst>
          </p:cNvPr>
          <p:cNvSpPr txBox="1"/>
          <p:nvPr/>
        </p:nvSpPr>
        <p:spPr>
          <a:xfrm>
            <a:off x="929830" y="3192066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-KR" altLang="en-US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레거시용</a:t>
            </a:r>
            <a:endParaRPr lang="en" sz="1200" b="1" dirty="0"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거대하고 해결하기 어려운 기술부채 문제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오랜 기간 운영되었지만 관리되지 않는 파편화 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–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유지보수 어려움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Spring 4.x, PHP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호환성 문제</a:t>
            </a:r>
            <a:endParaRPr lang="en-US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Scale Up ,Out  ( X )</a:t>
            </a: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" name="Shape 523">
            <a:extLst>
              <a:ext uri="{FF2B5EF4-FFF2-40B4-BE49-F238E27FC236}">
                <a16:creationId xmlns:a16="http://schemas.microsoft.com/office/drawing/2014/main" id="{E044D04A-F20D-F517-81EE-998685134D0E}"/>
              </a:ext>
            </a:extLst>
          </p:cNvPr>
          <p:cNvSpPr txBox="1"/>
          <p:nvPr/>
        </p:nvSpPr>
        <p:spPr>
          <a:xfrm>
            <a:off x="5684627" y="3082344"/>
            <a:ext cx="2997000" cy="1703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-KR" altLang="en-US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신세대</a:t>
            </a: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안정화되지 않는 구조 위험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학습 곡선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프로세스 변경 적응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미지원 기능</a:t>
            </a:r>
            <a:r>
              <a:rPr lang="en-US" altLang="ko-KR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일정 문제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점진적 통합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71450" lvl="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시간과 의지</a:t>
            </a: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" name="Shape 619">
            <a:extLst>
              <a:ext uri="{FF2B5EF4-FFF2-40B4-BE49-F238E27FC236}">
                <a16:creationId xmlns:a16="http://schemas.microsoft.com/office/drawing/2014/main" id="{AF6BC24A-2DFA-B437-7E77-0EBF7A63863F}"/>
              </a:ext>
            </a:extLst>
          </p:cNvPr>
          <p:cNvSpPr txBox="1">
            <a:spLocks/>
          </p:cNvSpPr>
          <p:nvPr/>
        </p:nvSpPr>
        <p:spPr>
          <a:xfrm>
            <a:off x="1162574" y="-128919"/>
            <a:ext cx="2310075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/>
              <a:buNone/>
              <a:defRPr sz="1800" b="1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ko-KR" altLang="en-US" dirty="0"/>
              <a:t>방해 요소 </a:t>
            </a:r>
            <a:r>
              <a:rPr lang="en-US" altLang="ko-KR" dirty="0"/>
              <a:t>2</a:t>
            </a:r>
            <a:r>
              <a:rPr lang="en" sz="9600" dirty="0"/>
              <a:t>  </a:t>
            </a:r>
          </a:p>
        </p:txBody>
      </p:sp>
      <p:cxnSp>
        <p:nvCxnSpPr>
          <p:cNvPr id="11" name="Shape 621">
            <a:extLst>
              <a:ext uri="{FF2B5EF4-FFF2-40B4-BE49-F238E27FC236}">
                <a16:creationId xmlns:a16="http://schemas.microsoft.com/office/drawing/2014/main" id="{F380E6D6-7B2B-3BAE-00CD-C32EFC2D8ACB}"/>
              </a:ext>
            </a:extLst>
          </p:cNvPr>
          <p:cNvCxnSpPr>
            <a:cxnSpLocks/>
          </p:cNvCxnSpPr>
          <p:nvPr/>
        </p:nvCxnSpPr>
        <p:spPr>
          <a:xfrm flipV="1">
            <a:off x="665018" y="927189"/>
            <a:ext cx="7692470" cy="51028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1034" name="Picture 10" descr="흰색 배경 일러스트 레이 션에 지렁이 로열티 무료 사진, 그림, 이미지 그리고 스톡포토그래피. Image 82675104">
            <a:extLst>
              <a:ext uri="{FF2B5EF4-FFF2-40B4-BE49-F238E27FC236}">
                <a16:creationId xmlns:a16="http://schemas.microsoft.com/office/drawing/2014/main" id="{C1A7D16A-451F-5AE4-C1EB-494AC8D55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99" y="3165950"/>
            <a:ext cx="715580" cy="3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104 -0.04074 C 0.84913 -0.04383 0.84757 -0.04722 0.84549 -0.04938 C 0.83976 -0.05555 0.83663 -0.05555 0.8309 -0.05802 C 0.82726 -0.05957 0.81597 -0.06512 0.81285 -0.06543 C 0.80399 -0.06697 0.78646 -0.0679 0.78646 -0.0679 C 0.7849 -0.0679 0.76962 -0.06728 0.76493 -0.06543 C 0.7599 -0.06389 0.75521 -0.06142 0.75035 -0.05926 C 0.74913 -0.05895 0.74792 -0.05741 0.74687 -0.05679 C 0.74427 -0.05586 0.74167 -0.05555 0.73924 -0.05432 C 0.73333 -0.05216 0.72187 -0.04691 0.72187 -0.04691 C 0.70434 -0.03148 0.72899 -0.05339 0.71007 -0.03704 C 0.70712 -0.03487 0.70451 -0.0321 0.70174 -0.02963 C 0.69844 -0.02716 0.69514 -0.025 0.69201 -0.02222 C 0.6901 -0.02099 0.68819 -0.01883 0.68646 -0.01728 C 0.68246 -0.0145 0.67066 -0.00679 0.66701 -0.00494 C 0.6651 -0.00432 0.66319 -0.0037 0.66146 -0.00247 C 0.6599 -0.00154 0.65868 0.00031 0.65729 0.00124 C 0.65451 0.00247 0.65156 0.00247 0.64896 0.00371 C 0.64514 0.00494 0.64149 0.0071 0.63785 0.00864 C 0.63576 0.00926 0.63351 0.00926 0.6316 0.00988 C 0.62917 0.0105 0.62691 0.01173 0.62465 0.01235 C 0.61927 0.01296 0.61389 0.01296 0.60868 0.01358 C 0.6059 0.0142 0.60312 0.01513 0.60035 0.01605 C 0.59479 0.01729 0.59062 0.01729 0.58507 0.01852 C 0.58351 0.01852 0.58229 0.01914 0.5809 0.01975 L 0.49132 0.01852 C 0.48976 0.01821 0.48854 0.01729 0.48715 0.01729 C 0.47604 0.01636 0.46493 0.01636 0.45382 0.01605 C 0.45 0.01543 0.44635 0.01513 0.44271 0.01482 C 0.44115 0.01451 0.43993 0.01358 0.43854 0.01358 C 0.43507 0.01296 0.43142 0.01266 0.42812 0.01235 C 0.42587 0.01173 0.42396 0.01142 0.42187 0.01111 C 0.41441 0.00648 0.42083 0.00988 0.41215 0.00741 C 0.40833 0.00617 0.40469 0.00432 0.40104 0.00371 C 0.39201 0.00155 0.38472 0.00093 0.37604 -1.85185E-6 L 0.36771 -0.00123 C 0.36528 -0.00216 0.36302 -0.00339 0.36076 -0.0037 C 0.35069 -0.00555 0.34062 -0.00586 0.3309 -0.00864 C 0.32535 -0.01049 0.31806 -0.01265 0.31285 -0.01358 C 0.30972 -0.0142 0.30677 -0.0145 0.30382 -0.01481 C 0.28542 -0.01697 0.28073 -0.01666 0.25799 -0.01728 C 0.25347 -0.01697 0.24896 -0.01759 0.24479 -0.01605 C 0.24358 -0.01574 0.24288 -0.01327 0.24201 -0.01234 C 0.24062 -0.01142 0.23924 -0.0108 0.23785 -0.00987 C 0.2342 -0.00802 0.23594 -0.00864 0.23021 -0.00741 C 0.2276 -0.0071 0.225 -0.00648 0.22257 -0.00617 L 0.15382 -0.00494 C 0.14219 -0.00432 0.12083 -0.00247 0.11076 -0.00247 C 0.10712 -0.00247 0.10382 -0.00339 0.10035 -0.0037 C 0.09913 -0.00987 0.10017 -0.00586 0.09757 -0.01234 C 0.09705 -0.01358 0.09687 -0.01543 0.09618 -0.01605 C 0.09479 -0.01759 0.09201 -0.01852 0.09201 -0.01852 C 0.08924 -0.01821 0.08646 -0.0179 0.08368 -0.01728 C 0.07899 -0.01697 0.07431 -0.01697 0.06979 -0.01605 C 0.06736 -0.01574 0.0651 -0.0145 0.06285 -0.01358 C 0.06146 -0.01327 0.0599 -0.01296 0.05868 -0.01234 C 0.05121 -0.00957 0.05608 -0.01111 0.05174 -0.00864 C 0.04983 -0.00802 0.04705 -0.00679 0.04549 -0.00617 C 0.04375 -0.00586 0.04219 -0.00555 0.04062 -0.00494 C 0.03646 -0.00278 0.04045 -0.00494 0.03437 -0.00247 C 0.02621 0.00031 0.03976 -0.00247 0.02257 -1.85185E-6 C 0.02135 0.00031 0.02014 0.00093 0.0191 0.00124 C 0.01354 0.00185 0.00243 0.00247 0.00243 0.00247 " pathEditMode="relative" ptsTypes="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50" y="2612176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6000" dirty="0"/>
              <a:t>2024</a:t>
            </a:r>
            <a:endParaRPr lang="en" sz="6000" dirty="0"/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40000" y="3737227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sz="2000" dirty="0"/>
              <a:t>미래를 위한 사과나무</a:t>
            </a:r>
            <a:endParaRPr lang="en" sz="2000" dirty="0"/>
          </a:p>
        </p:txBody>
      </p:sp>
      <p:sp>
        <p:nvSpPr>
          <p:cNvPr id="3" name="Shape 788">
            <a:extLst>
              <a:ext uri="{FF2B5EF4-FFF2-40B4-BE49-F238E27FC236}">
                <a16:creationId xmlns:a16="http://schemas.microsoft.com/office/drawing/2014/main" id="{955F53FA-1C1D-F883-19A7-19BE1C47B4DF}"/>
              </a:ext>
            </a:extLst>
          </p:cNvPr>
          <p:cNvSpPr/>
          <p:nvPr/>
        </p:nvSpPr>
        <p:spPr>
          <a:xfrm>
            <a:off x="3784300" y="873889"/>
            <a:ext cx="1575400" cy="197647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5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3600" dirty="0"/>
              <a:t>2024.</a:t>
            </a:r>
            <a:r>
              <a:rPr lang="ko-KR" altLang="en-US" sz="3600" dirty="0"/>
              <a:t> </a:t>
            </a:r>
            <a:r>
              <a:rPr lang="en-US" altLang="ko-KR" sz="3600" dirty="0"/>
              <a:t>Vision presentation</a:t>
            </a:r>
            <a:endParaRPr lang="en" sz="3600" dirty="0"/>
          </a:p>
        </p:txBody>
      </p:sp>
      <p:sp>
        <p:nvSpPr>
          <p:cNvPr id="522" name="Shape 522"/>
          <p:cNvSpPr txBox="1"/>
          <p:nvPr/>
        </p:nvSpPr>
        <p:spPr>
          <a:xfrm>
            <a:off x="747925" y="1200150"/>
            <a:ext cx="65304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Coordinator </a:t>
            </a:r>
            <a:endParaRPr lang="en" sz="12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821124" y="1552024"/>
            <a:ext cx="2997000" cy="592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6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Roles &amp; Responsibilities</a:t>
            </a:r>
            <a:endParaRPr lang="en" sz="1600" b="1" dirty="0">
              <a:solidFill>
                <a:srgbClr val="0070C0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spcBef>
                <a:spcPts val="600"/>
              </a:spcBef>
            </a:pPr>
            <a:endParaRPr lang="en-US" altLang="ko-KR" sz="11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hape 549">
            <a:extLst>
              <a:ext uri="{FF2B5EF4-FFF2-40B4-BE49-F238E27FC236}">
                <a16:creationId xmlns:a16="http://schemas.microsoft.com/office/drawing/2014/main" id="{B596E73F-FB6D-DB9E-F463-80276D6E3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0175" y="207118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ko-KR" altLang="en-US" dirty="0" err="1"/>
              <a:t>역활간의</a:t>
            </a:r>
            <a:r>
              <a:rPr lang="ko-KR" altLang="en-US" dirty="0"/>
              <a:t> 협업 목록 규명</a:t>
            </a: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r>
              <a:rPr lang="ko-KR" altLang="en-US" dirty="0"/>
              <a:t>업무 분할</a:t>
            </a:r>
            <a:r>
              <a:rPr lang="en-US" altLang="ko-KR" dirty="0"/>
              <a:t>,</a:t>
            </a:r>
            <a:r>
              <a:rPr lang="ko-KR" altLang="en-US" dirty="0"/>
              <a:t> 상호 협력 관계 </a:t>
            </a:r>
            <a:endParaRPr lang="en" dirty="0"/>
          </a:p>
          <a:p>
            <a:pPr>
              <a:buNone/>
            </a:pPr>
            <a:r>
              <a:rPr lang="ko-KR" altLang="en-US" dirty="0"/>
              <a:t>    협업 프로세스 재정의 및 합의</a:t>
            </a:r>
            <a:endParaRPr lang="en" altLang="ko-KR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지라 </a:t>
            </a:r>
            <a:r>
              <a:rPr lang="en-US" altLang="ko-KR" sz="1600" dirty="0"/>
              <a:t>or </a:t>
            </a:r>
            <a:r>
              <a:rPr lang="ko-KR" altLang="en-US" sz="1600" dirty="0" err="1"/>
              <a:t>컨플</a:t>
            </a:r>
            <a:r>
              <a:rPr lang="ko-KR" altLang="en-US" sz="1600" dirty="0"/>
              <a:t> 통한 프로세스 구현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문서화</a:t>
            </a:r>
            <a:endParaRPr lang="en-US" altLang="ko-KR" sz="1600" dirty="0"/>
          </a:p>
          <a:p>
            <a:pPr marL="285750" lvl="0" indent="-285750">
              <a:spcBef>
                <a:spcPts val="0"/>
              </a:spcBef>
              <a:buFont typeface="Wingdings" pitchFamily="2" charset="2"/>
              <a:buChar char="q"/>
            </a:pPr>
            <a:r>
              <a:rPr lang="ko-KR" altLang="en-US" sz="1600" dirty="0"/>
              <a:t>표준화 </a:t>
            </a:r>
            <a:r>
              <a:rPr lang="en-US" altLang="ko-KR" sz="1600" dirty="0"/>
              <a:t>=</a:t>
            </a:r>
            <a:r>
              <a:rPr lang="ko-KR" altLang="en-US" sz="1600" dirty="0"/>
              <a:t> 프로세스 코디네이터</a:t>
            </a:r>
            <a:endParaRPr lang="en" sz="1600" dirty="0"/>
          </a:p>
        </p:txBody>
      </p:sp>
      <p:sp>
        <p:nvSpPr>
          <p:cNvPr id="3" name="Shape 756">
            <a:extLst>
              <a:ext uri="{FF2B5EF4-FFF2-40B4-BE49-F238E27FC236}">
                <a16:creationId xmlns:a16="http://schemas.microsoft.com/office/drawing/2014/main" id="{E7EA17BD-FADC-E9EC-9F55-A118DE8E8280}"/>
              </a:ext>
            </a:extLst>
          </p:cNvPr>
          <p:cNvSpPr/>
          <p:nvPr/>
        </p:nvSpPr>
        <p:spPr>
          <a:xfrm>
            <a:off x="922021" y="2127621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Shape 756">
            <a:extLst>
              <a:ext uri="{FF2B5EF4-FFF2-40B4-BE49-F238E27FC236}">
                <a16:creationId xmlns:a16="http://schemas.microsoft.com/office/drawing/2014/main" id="{CC874843-53C7-1EDF-A996-608037E9A489}"/>
              </a:ext>
            </a:extLst>
          </p:cNvPr>
          <p:cNvSpPr/>
          <p:nvPr/>
        </p:nvSpPr>
        <p:spPr>
          <a:xfrm>
            <a:off x="922021" y="2511489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" name="Shape 756">
            <a:extLst>
              <a:ext uri="{FF2B5EF4-FFF2-40B4-BE49-F238E27FC236}">
                <a16:creationId xmlns:a16="http://schemas.microsoft.com/office/drawing/2014/main" id="{EB386DDD-B59C-02D5-44A9-781145E01DD9}"/>
              </a:ext>
            </a:extLst>
          </p:cNvPr>
          <p:cNvSpPr/>
          <p:nvPr/>
        </p:nvSpPr>
        <p:spPr>
          <a:xfrm>
            <a:off x="922021" y="2876175"/>
            <a:ext cx="308574" cy="31044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34799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10753</TotalTime>
  <Words>781</Words>
  <Application>Microsoft Macintosh PowerPoint</Application>
  <PresentationFormat>화면 슬라이드 쇼(16:9)</PresentationFormat>
  <Paragraphs>205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Wingdings</vt:lpstr>
      <vt:lpstr>NanumMyeongjo</vt:lpstr>
      <vt:lpstr>Courier New</vt:lpstr>
      <vt:lpstr>Arial</vt:lpstr>
      <vt:lpstr>Sniglet</vt:lpstr>
      <vt:lpstr>Dosis</vt:lpstr>
      <vt:lpstr>Friar template</vt:lpstr>
      <vt:lpstr>Renew - Standard Dev. Team (2.0)</vt:lpstr>
      <vt:lpstr>2024. Vision presentation</vt:lpstr>
      <vt:lpstr>Our team members</vt:lpstr>
      <vt:lpstr>2024. Vision presentation</vt:lpstr>
      <vt:lpstr>CP 0.x</vt:lpstr>
      <vt:lpstr>CP  </vt:lpstr>
      <vt:lpstr>VS </vt:lpstr>
      <vt:lpstr>2024</vt:lpstr>
      <vt:lpstr>2024. Vision presentation</vt:lpstr>
      <vt:lpstr>Coordinator – 중앙집중식 구조</vt:lpstr>
      <vt:lpstr>Coordinator – 상호 협력 구조</vt:lpstr>
      <vt:lpstr>2024. Vision presentation</vt:lpstr>
      <vt:lpstr>스페셜리스트 &amp; 제너널리스트</vt:lpstr>
      <vt:lpstr>WO&amp;MAN POWER</vt:lpstr>
      <vt:lpstr>역량 강화 플랜</vt:lpstr>
      <vt:lpstr>2024 하고자 하는 일</vt:lpstr>
      <vt:lpstr>Standard Part</vt:lpstr>
      <vt:lpstr>Functional Part</vt:lpstr>
      <vt:lpstr>Common – 운영 &amp; Hope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Dev.  Team</dc:title>
  <cp:lastModifiedBy>박성준</cp:lastModifiedBy>
  <cp:revision>57</cp:revision>
  <dcterms:modified xsi:type="dcterms:W3CDTF">2024-04-11T03:19:40Z</dcterms:modified>
</cp:coreProperties>
</file>